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r">
              <a:defRPr sz="1200"/>
            </a:lvl1pPr>
          </a:lstStyle>
          <a:p>
            <a:fld id="{D9A1D624-4829-4112-89DE-E279228D1C29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8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r">
              <a:defRPr sz="1200"/>
            </a:lvl1pPr>
          </a:lstStyle>
          <a:p>
            <a:fld id="{2E6AD763-082C-4B5B-A295-584144ED4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C38AB2-1356-44C8-9D62-9DEC5CB48E3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B7519F-F47B-49E5-B72E-776356A0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Comets, Asteroids and Meteors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 icy ball that orbits the Sun</a:t>
            </a:r>
          </a:p>
          <a:p>
            <a:r>
              <a:rPr lang="en-US" dirty="0" smtClean="0"/>
              <a:t>Found in the Kuiper Belt: beyond Pluto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67025"/>
            <a:ext cx="531755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loosely packed clump of dirt and ice</a:t>
            </a:r>
          </a:p>
          <a:p>
            <a:r>
              <a:rPr lang="en-US" sz="3200" dirty="0" smtClean="0"/>
              <a:t>100’s of meters to several km in size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4225"/>
            <a:ext cx="4708382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70290"/>
            <a:ext cx="3657600" cy="358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709160"/>
          </a:xfrm>
        </p:spPr>
        <p:txBody>
          <a:bodyPr/>
          <a:lstStyle/>
          <a:p>
            <a:r>
              <a:rPr lang="en-US" dirty="0" smtClean="0"/>
              <a:t>Only produced when the comet is near the Sun</a:t>
            </a:r>
          </a:p>
          <a:p>
            <a:pPr marL="137160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599" y="2481943"/>
            <a:ext cx="5834743" cy="43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Comet 65 – P Gunn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77240"/>
            <a:ext cx="7569012" cy="56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Asteroids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r>
              <a:rPr lang="en-US" dirty="0" smtClean="0"/>
              <a:t>Rocky objects that orbit the Sun</a:t>
            </a:r>
          </a:p>
          <a:p>
            <a:r>
              <a:rPr lang="en-US" dirty="0" smtClean="0"/>
              <a:t>1 km to 1000’s of km in size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 Belt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37760"/>
          </a:xfrm>
        </p:spPr>
        <p:txBody>
          <a:bodyPr/>
          <a:lstStyle/>
          <a:p>
            <a:r>
              <a:rPr lang="en-US" dirty="0" smtClean="0"/>
              <a:t>Between Mars and Jupiter </a:t>
            </a:r>
          </a:p>
          <a:p>
            <a:r>
              <a:rPr lang="en-US" dirty="0" smtClean="0"/>
              <a:t>2-3 AU from the Sun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577" y="2667000"/>
            <a:ext cx="507642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0426"/>
            <a:ext cx="4606852" cy="34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15000" cy="4709160"/>
          </a:xfrm>
        </p:spPr>
        <p:txBody>
          <a:bodyPr/>
          <a:lstStyle/>
          <a:p>
            <a:r>
              <a:rPr lang="en-US" dirty="0" smtClean="0"/>
              <a:t>Space debris: metals, rock, ice</a:t>
            </a:r>
          </a:p>
          <a:p>
            <a:r>
              <a:rPr lang="en-US" dirty="0" smtClean="0"/>
              <a:t>Burn up in the mesosphere</a:t>
            </a:r>
          </a:p>
          <a:p>
            <a:r>
              <a:rPr lang="en-US" dirty="0" smtClean="0"/>
              <a:t>16,000 mph</a:t>
            </a:r>
          </a:p>
          <a:p>
            <a:r>
              <a:rPr lang="en-US" dirty="0" smtClean="0"/>
              <a:t>Millions enter the atmosphere everyday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48691"/>
            <a:ext cx="3581400" cy="52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portion of the meteor reaches Earth’s surface</a:t>
            </a:r>
          </a:p>
          <a:p>
            <a:r>
              <a:rPr lang="en-US" dirty="0" smtClean="0"/>
              <a:t>Only a few dozen per year are collected</a:t>
            </a:r>
          </a:p>
          <a:p>
            <a:r>
              <a:rPr lang="en-US" dirty="0" smtClean="0"/>
              <a:t>Ancient people saw them as omens or signs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348504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408" y="3676650"/>
            <a:ext cx="3751592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285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977</TotalTime>
  <Words>126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Comets, Asteroids and Meteors</vt:lpstr>
      <vt:lpstr>Comets </vt:lpstr>
      <vt:lpstr>Nucleus</vt:lpstr>
      <vt:lpstr>Tail </vt:lpstr>
      <vt:lpstr>Comet 65 – P Gunn</vt:lpstr>
      <vt:lpstr>Asteroids </vt:lpstr>
      <vt:lpstr>Asteroid Belt</vt:lpstr>
      <vt:lpstr>Meteor </vt:lpstr>
      <vt:lpstr>Meteorite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Comets, Asteroids and Meteors</dc:title>
  <dc:creator>Ape</dc:creator>
  <cp:lastModifiedBy>Windows User</cp:lastModifiedBy>
  <cp:revision>45</cp:revision>
  <dcterms:created xsi:type="dcterms:W3CDTF">2011-03-27T17:54:25Z</dcterms:created>
  <dcterms:modified xsi:type="dcterms:W3CDTF">2013-01-24T19:38:25Z</dcterms:modified>
</cp:coreProperties>
</file>