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3" r:id="rId2"/>
    <p:sldId id="316" r:id="rId3"/>
    <p:sldId id="349" r:id="rId4"/>
    <p:sldId id="348" r:id="rId5"/>
    <p:sldId id="317" r:id="rId6"/>
    <p:sldId id="354" r:id="rId7"/>
    <p:sldId id="356" r:id="rId8"/>
    <p:sldId id="382" r:id="rId9"/>
    <p:sldId id="359" r:id="rId10"/>
    <p:sldId id="318" r:id="rId11"/>
    <p:sldId id="361" r:id="rId12"/>
    <p:sldId id="362" r:id="rId13"/>
    <p:sldId id="364" r:id="rId14"/>
    <p:sldId id="366" r:id="rId15"/>
    <p:sldId id="367" r:id="rId16"/>
    <p:sldId id="368" r:id="rId17"/>
    <p:sldId id="369" r:id="rId18"/>
    <p:sldId id="370" r:id="rId19"/>
    <p:sldId id="372" r:id="rId20"/>
    <p:sldId id="373" r:id="rId21"/>
    <p:sldId id="374" r:id="rId22"/>
    <p:sldId id="376" r:id="rId23"/>
    <p:sldId id="377" r:id="rId24"/>
    <p:sldId id="379" r:id="rId25"/>
    <p:sldId id="381" r:id="rId26"/>
  </p:sldIdLst>
  <p:sldSz cx="9144000" cy="6858000" type="screen4x3"/>
  <p:notesSz cx="6954838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09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CC3EF-825B-4B47-B4C1-E09CC86335FD}" type="datetimeFigureOut">
              <a:rPr lang="en-US" smtClean="0"/>
              <a:pPr/>
              <a:t>2/3/2013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13324BCF-CB34-495C-A17B-73B7D2D360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CC3EF-825B-4B47-B4C1-E09CC86335FD}" type="datetimeFigureOut">
              <a:rPr lang="en-US" smtClean="0"/>
              <a:pPr/>
              <a:t>2/3/2013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24BCF-CB34-495C-A17B-73B7D2D360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CC3EF-825B-4B47-B4C1-E09CC86335FD}" type="datetimeFigureOut">
              <a:rPr lang="en-US" smtClean="0"/>
              <a:pPr/>
              <a:t>2/3/2013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24BCF-CB34-495C-A17B-73B7D2D360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CC3EF-825B-4B47-B4C1-E09CC86335FD}" type="datetimeFigureOut">
              <a:rPr lang="en-US" smtClean="0"/>
              <a:pPr/>
              <a:t>2/3/2013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13324BCF-CB34-495C-A17B-73B7D2D360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CC3EF-825B-4B47-B4C1-E09CC86335FD}" type="datetimeFigureOut">
              <a:rPr lang="en-US" smtClean="0"/>
              <a:pPr/>
              <a:t>2/3/2013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24BCF-CB34-495C-A17B-73B7D2D360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CC3EF-825B-4B47-B4C1-E09CC86335FD}" type="datetimeFigureOut">
              <a:rPr lang="en-US" smtClean="0"/>
              <a:pPr/>
              <a:t>2/3/2013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24BCF-CB34-495C-A17B-73B7D2D360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CC3EF-825B-4B47-B4C1-E09CC86335FD}" type="datetimeFigureOut">
              <a:rPr lang="en-US" smtClean="0"/>
              <a:pPr/>
              <a:t>2/3/2013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13324BCF-CB34-495C-A17B-73B7D2D360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CC3EF-825B-4B47-B4C1-E09CC86335FD}" type="datetimeFigureOut">
              <a:rPr lang="en-US" smtClean="0"/>
              <a:pPr/>
              <a:t>2/3/2013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24BCF-CB34-495C-A17B-73B7D2D360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CC3EF-825B-4B47-B4C1-E09CC86335FD}" type="datetimeFigureOut">
              <a:rPr lang="en-US" smtClean="0"/>
              <a:pPr/>
              <a:t>2/3/2013</a:t>
            </a:fld>
            <a:endParaRPr 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24BCF-CB34-495C-A17B-73B7D2D360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CC3EF-825B-4B47-B4C1-E09CC86335FD}" type="datetimeFigureOut">
              <a:rPr lang="en-US" smtClean="0"/>
              <a:pPr/>
              <a:t>2/3/2013</a:t>
            </a:fld>
            <a:endParaRPr 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24BCF-CB34-495C-A17B-73B7D2D360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CC3EF-825B-4B47-B4C1-E09CC86335FD}" type="datetimeFigureOut">
              <a:rPr lang="en-US" smtClean="0"/>
              <a:pPr/>
              <a:t>2/3/2013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24BCF-CB34-495C-A17B-73B7D2D360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F4ECC3EF-825B-4B47-B4C1-E09CC86335FD}" type="datetimeFigureOut">
              <a:rPr lang="en-US" smtClean="0"/>
              <a:pPr/>
              <a:t>2/3/2013</a:t>
            </a:fld>
            <a:endParaRPr 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13324BCF-CB34-495C-A17B-73B7D2D360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0"/>
            <a:ext cx="4572000" cy="4071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4620433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38400" y="2718471"/>
            <a:ext cx="4648200" cy="4139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Composite volcanoes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Mountains made of alternating layers of lava and sediment</a:t>
            </a:r>
          </a:p>
          <a:p>
            <a:r>
              <a:rPr lang="en-US" dirty="0" smtClean="0"/>
              <a:t>Both explosive and quiet eruptions</a:t>
            </a:r>
          </a:p>
          <a:p>
            <a:r>
              <a:rPr lang="en-US" dirty="0" smtClean="0"/>
              <a:t>Ex: Mt. St. Helens</a:t>
            </a:r>
            <a:endParaRPr lang="en-US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94264" y="3276600"/>
            <a:ext cx="4449736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943350"/>
            <a:ext cx="5067300" cy="291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Mt. saint </a:t>
            </a:r>
            <a:r>
              <a:rPr lang="en-US" dirty="0" err="1" smtClean="0"/>
              <a:t>helens</a:t>
            </a:r>
            <a:endParaRPr lang="en-US" dirty="0"/>
          </a:p>
        </p:txBody>
      </p:sp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71600"/>
            <a:ext cx="5366396" cy="362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3388" y="3429000"/>
            <a:ext cx="5070611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0"/>
            <a:ext cx="8024117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3309192"/>
            <a:ext cx="8020050" cy="3548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Iceland</a:t>
            </a:r>
            <a:endParaRPr lang="en-US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0400" y="1"/>
            <a:ext cx="5943600" cy="3959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289697"/>
            <a:ext cx="5486400" cy="3568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Mt. </a:t>
            </a:r>
            <a:r>
              <a:rPr lang="en-US" dirty="0" err="1" smtClean="0"/>
              <a:t>fuji</a:t>
            </a:r>
            <a:r>
              <a:rPr lang="en-US" dirty="0" smtClean="0"/>
              <a:t>, </a:t>
            </a:r>
            <a:r>
              <a:rPr lang="en-US" dirty="0" err="1" smtClean="0"/>
              <a:t>japan</a:t>
            </a:r>
            <a:endParaRPr lang="en-US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571750"/>
            <a:ext cx="5715000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0" y="0"/>
            <a:ext cx="5334000" cy="3973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Mayon</a:t>
            </a:r>
            <a:r>
              <a:rPr lang="en-US" dirty="0" smtClean="0"/>
              <a:t>, </a:t>
            </a:r>
            <a:r>
              <a:rPr lang="en-US" dirty="0" err="1" smtClean="0"/>
              <a:t>phillipines</a:t>
            </a:r>
            <a:endParaRPr lang="en-US" dirty="0"/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99236" y="1066801"/>
            <a:ext cx="5444764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3164396"/>
            <a:ext cx="5257800" cy="3693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Mayon</a:t>
            </a:r>
            <a:r>
              <a:rPr lang="en-US" dirty="0" smtClean="0"/>
              <a:t>, </a:t>
            </a:r>
            <a:r>
              <a:rPr lang="en-US" dirty="0" err="1" smtClean="0"/>
              <a:t>phillipines</a:t>
            </a:r>
            <a:endParaRPr lang="en-US" dirty="0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14300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Mt. </a:t>
            </a:r>
            <a:r>
              <a:rPr lang="en-US" dirty="0" err="1" smtClean="0"/>
              <a:t>vesuvius</a:t>
            </a:r>
            <a:r>
              <a:rPr lang="en-US" dirty="0" smtClean="0"/>
              <a:t>, </a:t>
            </a:r>
            <a:r>
              <a:rPr lang="en-US" dirty="0" err="1" smtClean="0"/>
              <a:t>italy</a:t>
            </a:r>
            <a:endParaRPr lang="en-US" dirty="0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71684" y="2332038"/>
            <a:ext cx="5272315" cy="399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43000"/>
            <a:ext cx="428625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Mt. </a:t>
            </a:r>
            <a:r>
              <a:rPr lang="en-US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vesuvius</a:t>
            </a: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52579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en-US" dirty="0"/>
              <a:t>Casts of pumice ash</a:t>
            </a:r>
          </a:p>
        </p:txBody>
      </p:sp>
      <p:pic>
        <p:nvPicPr>
          <p:cNvPr id="152580" name="Picture 5" descr="408px-Pompeii_Garden_of_the_Fugitives_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37410"/>
            <a:ext cx="4572000" cy="6720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Mt. </a:t>
            </a:r>
            <a:r>
              <a:rPr lang="en-US" dirty="0" err="1" smtClean="0"/>
              <a:t>vesuvius</a:t>
            </a:r>
            <a:r>
              <a:rPr lang="en-US" dirty="0" smtClean="0"/>
              <a:t>, </a:t>
            </a:r>
            <a:r>
              <a:rPr lang="en-US" dirty="0" err="1" smtClean="0"/>
              <a:t>italy</a:t>
            </a:r>
            <a:endParaRPr lang="en-US" dirty="0"/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242440"/>
            <a:ext cx="8412822" cy="5615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Shield volcanoes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71600"/>
            <a:ext cx="8839200" cy="4708525"/>
          </a:xfrm>
        </p:spPr>
        <p:txBody>
          <a:bodyPr/>
          <a:lstStyle/>
          <a:p>
            <a:r>
              <a:rPr lang="en-US" dirty="0" smtClean="0"/>
              <a:t>Broad at the base and have gently sloping sides</a:t>
            </a:r>
          </a:p>
          <a:p>
            <a:r>
              <a:rPr lang="en-US" dirty="0" smtClean="0"/>
              <a:t>Quiet eruptions</a:t>
            </a:r>
          </a:p>
          <a:p>
            <a:r>
              <a:rPr lang="en-US" dirty="0" smtClean="0"/>
              <a:t>Ex: Hawaiian Islands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19940" y="2438400"/>
            <a:ext cx="472406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657600"/>
            <a:ext cx="463296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caldera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71600"/>
            <a:ext cx="8229600" cy="4708525"/>
          </a:xfrm>
        </p:spPr>
        <p:txBody>
          <a:bodyPr/>
          <a:lstStyle/>
          <a:p>
            <a:r>
              <a:rPr lang="en-US" dirty="0" smtClean="0"/>
              <a:t>An empty magma chamber left over from an explosive eruption</a:t>
            </a:r>
            <a:endParaRPr lang="en-US" dirty="0" smtClean="0"/>
          </a:p>
          <a:p>
            <a:r>
              <a:rPr lang="en-US" dirty="0" smtClean="0"/>
              <a:t>Ex: Yellowstone</a:t>
            </a:r>
            <a:endParaRPr lang="en-US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619500"/>
            <a:ext cx="5181600" cy="323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3657600"/>
            <a:ext cx="42672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Crater </a:t>
            </a:r>
            <a:r>
              <a:rPr lang="en-US" dirty="0" smtClean="0"/>
              <a:t>Lake, </a:t>
            </a:r>
            <a:r>
              <a:rPr lang="en-US" dirty="0" err="1" smtClean="0"/>
              <a:t>oregon</a:t>
            </a:r>
            <a:endParaRPr lang="en-US" dirty="0"/>
          </a:p>
        </p:txBody>
      </p:sp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1316" name="Picture 4" descr="crater_lake_lar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143000"/>
            <a:ext cx="7620000" cy="5715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33400" y="228600"/>
            <a:ext cx="8229600" cy="4297363"/>
          </a:xfrm>
        </p:spPr>
        <p:txBody>
          <a:bodyPr/>
          <a:lstStyle/>
          <a:p>
            <a:r>
              <a:rPr lang="en-US" dirty="0"/>
              <a:t>Yellowstone – </a:t>
            </a:r>
            <a:r>
              <a:rPr lang="en-US" dirty="0" smtClean="0"/>
              <a:t>Over a hot spot in Earth’s mantle and could have a massive eruption</a:t>
            </a:r>
            <a:endParaRPr lang="en-US" dirty="0"/>
          </a:p>
        </p:txBody>
      </p:sp>
      <p:pic>
        <p:nvPicPr>
          <p:cNvPr id="51206" name="Picture 6" descr="yellowstone-volcan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1387366"/>
            <a:ext cx="6610350" cy="54706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Ferdinand island, </a:t>
            </a:r>
            <a:r>
              <a:rPr lang="en-US" dirty="0" err="1" smtClean="0"/>
              <a:t>galapagos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265015"/>
            <a:ext cx="8458200" cy="5592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Mt. </a:t>
            </a:r>
            <a:r>
              <a:rPr lang="en-US" b="1" dirty="0" smtClean="0"/>
              <a:t>Pinatubo</a:t>
            </a:r>
            <a:r>
              <a:rPr lang="en-US" dirty="0" smtClean="0"/>
              <a:t>. Philippines</a:t>
            </a:r>
            <a:endParaRPr lang="en-US" dirty="0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343545"/>
            <a:ext cx="8286750" cy="5514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Lake </a:t>
            </a:r>
            <a:r>
              <a:rPr lang="en-US" dirty="0" err="1" smtClean="0"/>
              <a:t>toba</a:t>
            </a:r>
            <a:r>
              <a:rPr lang="en-US" dirty="0" smtClean="0"/>
              <a:t>, </a:t>
            </a:r>
            <a:r>
              <a:rPr lang="en-US" dirty="0" err="1" smtClean="0"/>
              <a:t>phillipines</a:t>
            </a:r>
            <a:endParaRPr lang="en-US" dirty="0"/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189038"/>
            <a:ext cx="7558616" cy="5668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Mauna kea, </a:t>
            </a:r>
            <a:r>
              <a:rPr lang="en-US" dirty="0" err="1" smtClean="0"/>
              <a:t>hawaii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222724"/>
            <a:ext cx="8458200" cy="5635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Medicine lake, </a:t>
            </a:r>
            <a:r>
              <a:rPr lang="en-US" dirty="0" err="1" smtClean="0"/>
              <a:t>california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320053"/>
            <a:ext cx="8534400" cy="5537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Cinder cone volcanoes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71600"/>
            <a:ext cx="4495800" cy="4708525"/>
          </a:xfrm>
        </p:spPr>
        <p:txBody>
          <a:bodyPr/>
          <a:lstStyle/>
          <a:p>
            <a:r>
              <a:rPr lang="en-US" dirty="0" smtClean="0"/>
              <a:t>Very steep slopes</a:t>
            </a:r>
          </a:p>
          <a:p>
            <a:r>
              <a:rPr lang="en-US" dirty="0" smtClean="0"/>
              <a:t>Explosive eruptions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831805"/>
            <a:ext cx="5410200" cy="4026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178" y="1219201"/>
            <a:ext cx="3962822" cy="5638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Capulin</a:t>
            </a:r>
            <a:r>
              <a:rPr lang="en-US" dirty="0" smtClean="0"/>
              <a:t> mountain, new </a:t>
            </a:r>
            <a:r>
              <a:rPr lang="en-US" dirty="0" err="1" smtClean="0"/>
              <a:t>mexico</a:t>
            </a:r>
            <a:endParaRPr lang="en-US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1322938"/>
            <a:ext cx="5433586" cy="5535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Paricutin</a:t>
            </a: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, Mexico</a:t>
            </a:r>
          </a:p>
        </p:txBody>
      </p:sp>
      <p:sp>
        <p:nvSpPr>
          <p:cNvPr id="15360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04800" y="1371600"/>
            <a:ext cx="8686800" cy="4708525"/>
          </a:xfrm>
        </p:spPr>
        <p:txBody>
          <a:bodyPr/>
          <a:lstStyle/>
          <a:p>
            <a:r>
              <a:rPr lang="en-US" dirty="0" smtClean="0"/>
              <a:t>Birth, growth and death </a:t>
            </a:r>
            <a:r>
              <a:rPr lang="en-US" dirty="0"/>
              <a:t>1943-1952</a:t>
            </a:r>
          </a:p>
          <a:p>
            <a:r>
              <a:rPr lang="en-US" dirty="0"/>
              <a:t>Cone grew 1400 ft in 9 years</a:t>
            </a:r>
          </a:p>
          <a:p>
            <a:endParaRPr lang="en-US" dirty="0"/>
          </a:p>
        </p:txBody>
      </p:sp>
      <p:pic>
        <p:nvPicPr>
          <p:cNvPr id="153604" name="Picture 6" descr="Seger_46_nigh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2656062"/>
            <a:ext cx="6553200" cy="420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9144839" cy="5932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1220522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686800" cy="838200"/>
          </a:xfrm>
        </p:spPr>
        <p:txBody>
          <a:bodyPr>
            <a:normAutofit/>
          </a:bodyPr>
          <a:lstStyle/>
          <a:p>
            <a:r>
              <a:rPr lang="en-US" b="1" dirty="0" err="1" smtClean="0"/>
              <a:t>caja</a:t>
            </a:r>
            <a:r>
              <a:rPr lang="en-US" b="1" dirty="0" smtClean="0"/>
              <a:t> del </a:t>
            </a:r>
            <a:r>
              <a:rPr lang="en-US" b="1" dirty="0" err="1" smtClean="0"/>
              <a:t>rio</a:t>
            </a:r>
            <a:r>
              <a:rPr lang="en-US" b="1" dirty="0" smtClean="0"/>
              <a:t>, nm</a:t>
            </a:r>
            <a:endParaRPr lang="en-US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28700"/>
            <a:ext cx="9144000" cy="582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1994</TotalTime>
  <Words>161</Words>
  <Application>Microsoft Office PowerPoint</Application>
  <PresentationFormat>On-screen Show (4:3)</PresentationFormat>
  <Paragraphs>35</Paragraphs>
  <Slides>25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Trek</vt:lpstr>
      <vt:lpstr>Slide 1</vt:lpstr>
      <vt:lpstr>Shield volcanoes</vt:lpstr>
      <vt:lpstr>Mauna kea, hawaii</vt:lpstr>
      <vt:lpstr>Medicine lake, california</vt:lpstr>
      <vt:lpstr>Cinder cone volcanoes</vt:lpstr>
      <vt:lpstr>Capulin mountain, new mexico</vt:lpstr>
      <vt:lpstr>Paricutin, Mexico</vt:lpstr>
      <vt:lpstr>Slide 8</vt:lpstr>
      <vt:lpstr>caja del rio, nm</vt:lpstr>
      <vt:lpstr>Composite volcanoes</vt:lpstr>
      <vt:lpstr>Mt. saint helens</vt:lpstr>
      <vt:lpstr>Slide 12</vt:lpstr>
      <vt:lpstr>Iceland</vt:lpstr>
      <vt:lpstr>Mt. fuji, japan</vt:lpstr>
      <vt:lpstr>Mayon, phillipines</vt:lpstr>
      <vt:lpstr>Mayon, phillipines</vt:lpstr>
      <vt:lpstr>Mt. vesuvius, italy</vt:lpstr>
      <vt:lpstr>Mt. vesuvius</vt:lpstr>
      <vt:lpstr>Mt. vesuvius, italy</vt:lpstr>
      <vt:lpstr>caldera</vt:lpstr>
      <vt:lpstr>Crater Lake, oregon</vt:lpstr>
      <vt:lpstr>Slide 22</vt:lpstr>
      <vt:lpstr>Ferdinand island, galapagos </vt:lpstr>
      <vt:lpstr>Mt. Pinatubo. Philippines</vt:lpstr>
      <vt:lpstr>Lake toba, phillipines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volcanoes</dc:title>
  <dc:creator>Ape</dc:creator>
  <cp:lastModifiedBy>Ape</cp:lastModifiedBy>
  <cp:revision>188</cp:revision>
  <dcterms:created xsi:type="dcterms:W3CDTF">2011-02-21T18:52:09Z</dcterms:created>
  <dcterms:modified xsi:type="dcterms:W3CDTF">2013-02-03T17:29:14Z</dcterms:modified>
</cp:coreProperties>
</file>