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/>
            </a:lvl1pPr>
          </a:lstStyle>
          <a:p>
            <a:fld id="{581B4BD2-8DE2-438C-9A5C-13F8D1B857BB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/>
            </a:lvl1pPr>
          </a:lstStyle>
          <a:p>
            <a:fld id="{0713F4FD-2847-45AA-9768-3A27A2A6D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95787C0-A37F-4A0E-850E-660695BCDA97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63C9F2-AE5C-499F-B549-A0897CB37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8062912" cy="1066800"/>
          </a:xfrm>
        </p:spPr>
        <p:txBody>
          <a:bodyPr/>
          <a:lstStyle/>
          <a:p>
            <a:pPr algn="ctr"/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04" y="1219200"/>
            <a:ext cx="851139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only satellite</a:t>
            </a:r>
          </a:p>
          <a:p>
            <a:r>
              <a:rPr lang="en-US" dirty="0" smtClean="0"/>
              <a:t>Made of silicate rock which is similar to Earth rock</a:t>
            </a:r>
          </a:p>
          <a:p>
            <a:r>
              <a:rPr lang="en-US" dirty="0" smtClean="0"/>
              <a:t>238,850 miles away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38637"/>
            <a:ext cx="4038600" cy="38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930808"/>
          </a:xfrm>
        </p:spPr>
        <p:txBody>
          <a:bodyPr>
            <a:normAutofit/>
          </a:bodyPr>
          <a:lstStyle/>
          <a:p>
            <a:r>
              <a:rPr lang="en-US" dirty="0" smtClean="0"/>
              <a:t>We always see the same side of the Moon because Earth and the Moon are in a tidal lock</a:t>
            </a:r>
          </a:p>
          <a:p>
            <a:r>
              <a:rPr lang="en-US" dirty="0" smtClean="0"/>
              <a:t>Orbital period is equal to rotation period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1524000"/>
            <a:ext cx="47529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r>
              <a:rPr lang="en-US" dirty="0" smtClean="0"/>
              <a:t>The distortion of the Earth’s surface caused by gravity between the Earth and the Moon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19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/>
          <a:lstStyle/>
          <a:p>
            <a:r>
              <a:rPr lang="en-US" dirty="0" smtClean="0"/>
              <a:t>When sunlight is blocked by the shadow of the Moon or Earth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3978"/>
          <a:stretch>
            <a:fillRect/>
          </a:stretch>
        </p:blipFill>
        <p:spPr bwMode="auto">
          <a:xfrm>
            <a:off x="1676400" y="2826774"/>
            <a:ext cx="6248400" cy="403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/>
          <a:lstStyle/>
          <a:p>
            <a:r>
              <a:rPr lang="en-US" dirty="0" smtClean="0"/>
              <a:t>The Moon passes between the Sun and the Earth during a new moon</a:t>
            </a:r>
          </a:p>
          <a:p>
            <a:r>
              <a:rPr lang="en-US" dirty="0" smtClean="0"/>
              <a:t>Only seen from certain locations on Earth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35620"/>
            <a:ext cx="4038600" cy="302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46394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The Moon passes behind the Earth and the Sun’s rays are blocked by the Earth’s shadow during full </a:t>
            </a:r>
            <a:r>
              <a:rPr lang="en-US" dirty="0" smtClean="0"/>
              <a:t>moon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0663"/>
            <a:ext cx="5715000" cy="341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500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/>
          <a:lstStyle/>
          <a:p>
            <a:r>
              <a:rPr lang="en-US" dirty="0" smtClean="0"/>
              <a:t>How much of the Moon is lit up by the Sun</a:t>
            </a:r>
          </a:p>
          <a:p>
            <a:r>
              <a:rPr lang="en-US" dirty="0" smtClean="0"/>
              <a:t>Takes 28-29 days to complete the cycle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98450"/>
            <a:ext cx="7086600" cy="38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the Moon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93031"/>
            <a:ext cx="8229600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1539</TotalTime>
  <Words>146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The Moon</vt:lpstr>
      <vt:lpstr>The Moon</vt:lpstr>
      <vt:lpstr>Tidal Lock</vt:lpstr>
      <vt:lpstr>Tides</vt:lpstr>
      <vt:lpstr>Eclipses </vt:lpstr>
      <vt:lpstr>Solar Eclipse</vt:lpstr>
      <vt:lpstr>Lunar Eclipse</vt:lpstr>
      <vt:lpstr>Phases of the Moon</vt:lpstr>
      <vt:lpstr>Phases of the Moon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Ape</dc:creator>
  <cp:lastModifiedBy>Windows User</cp:lastModifiedBy>
  <cp:revision>92</cp:revision>
  <cp:lastPrinted>2013-01-16T21:51:43Z</cp:lastPrinted>
  <dcterms:created xsi:type="dcterms:W3CDTF">2011-03-27T17:32:08Z</dcterms:created>
  <dcterms:modified xsi:type="dcterms:W3CDTF">2013-01-16T22:22:51Z</dcterms:modified>
</cp:coreProperties>
</file>