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  <p:sldId id="261" r:id="rId6"/>
    <p:sldId id="263" r:id="rId7"/>
    <p:sldId id="267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A88C-46A1-453A-8B2A-9DA4C6AA995E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3A00-1825-486D-8ADC-2511EF0B9F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A88C-46A1-453A-8B2A-9DA4C6AA995E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3A00-1825-486D-8ADC-2511EF0B9F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A88C-46A1-453A-8B2A-9DA4C6AA995E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3A00-1825-486D-8ADC-2511EF0B9F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A88C-46A1-453A-8B2A-9DA4C6AA995E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3A00-1825-486D-8ADC-2511EF0B9F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A88C-46A1-453A-8B2A-9DA4C6AA995E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3A00-1825-486D-8ADC-2511EF0B9F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A88C-46A1-453A-8B2A-9DA4C6AA995E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3A00-1825-486D-8ADC-2511EF0B9F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A88C-46A1-453A-8B2A-9DA4C6AA995E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3A00-1825-486D-8ADC-2511EF0B9F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A88C-46A1-453A-8B2A-9DA4C6AA995E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3A00-1825-486D-8ADC-2511EF0B9F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A88C-46A1-453A-8B2A-9DA4C6AA995E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3A00-1825-486D-8ADC-2511EF0B9F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A88C-46A1-453A-8B2A-9DA4C6AA995E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3A00-1825-486D-8ADC-2511EF0B9F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A88C-46A1-453A-8B2A-9DA4C6AA995E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3A00-1825-486D-8ADC-2511EF0B9F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5A88C-46A1-453A-8B2A-9DA4C6AA995E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E3A00-1825-486D-8ADC-2511EF0B9F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Volcanology</a:t>
            </a: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Volcanology – The study of </a:t>
            </a:r>
            <a:r>
              <a:rPr lang="en-US" dirty="0" smtClean="0"/>
              <a:t>Volcanoes, magma and lava</a:t>
            </a:r>
          </a:p>
          <a:p>
            <a:r>
              <a:rPr lang="en-US" dirty="0" smtClean="0"/>
              <a:t>Vulcan: The Roman God of Fire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93054"/>
            <a:ext cx="3590925" cy="256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028950"/>
            <a:ext cx="25146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3600" y="3429000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r="33131" b="1754"/>
          <a:stretch>
            <a:fillRect/>
          </a:stretch>
        </p:blipFill>
        <p:spPr bwMode="auto">
          <a:xfrm>
            <a:off x="3048001" y="762000"/>
            <a:ext cx="6163128" cy="47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6869" r="483" b="3365"/>
          <a:stretch>
            <a:fillRect/>
          </a:stretch>
        </p:blipFill>
        <p:spPr bwMode="auto">
          <a:xfrm>
            <a:off x="152400" y="761999"/>
            <a:ext cx="3048000" cy="468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0267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Convergent volcanism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Volcanoes that happen at Subduction zones</a:t>
            </a:r>
          </a:p>
          <a:p>
            <a:r>
              <a:rPr lang="en-US" dirty="0" smtClean="0"/>
              <a:t>80% of all volcanoes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971800"/>
            <a:ext cx="467536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Divergent volcanism</a:t>
            </a: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Volcanoes that happen at Mid-ocean ridges</a:t>
            </a:r>
          </a:p>
          <a:p>
            <a:r>
              <a:rPr lang="en-US" dirty="0" smtClean="0"/>
              <a:t>15% of all volcanoes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048000"/>
            <a:ext cx="5486400" cy="341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Hot Spots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An </a:t>
            </a:r>
            <a:r>
              <a:rPr lang="en-US" dirty="0"/>
              <a:t>unusually hot place where magma melts through the </a:t>
            </a:r>
            <a:r>
              <a:rPr lang="en-US" dirty="0" smtClean="0"/>
              <a:t>crust</a:t>
            </a:r>
          </a:p>
          <a:p>
            <a:r>
              <a:rPr lang="en-US" dirty="0" smtClean="0"/>
              <a:t>Not on a plate boundary </a:t>
            </a:r>
          </a:p>
          <a:p>
            <a:r>
              <a:rPr lang="en-US" dirty="0" smtClean="0"/>
              <a:t>5% of volcanoes</a:t>
            </a:r>
          </a:p>
          <a:p>
            <a:r>
              <a:rPr lang="en-US" dirty="0" smtClean="0"/>
              <a:t>Ex: Hawaiian islands and Yellowstone</a:t>
            </a:r>
            <a:endParaRPr lang="en-US" dirty="0"/>
          </a:p>
        </p:txBody>
      </p:sp>
      <p:pic>
        <p:nvPicPr>
          <p:cNvPr id="131076" name="Picture 4" descr="Hawaii%20hot%20sp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0"/>
            <a:ext cx="4038600" cy="3258659"/>
          </a:xfrm>
          <a:prstGeom prst="rect">
            <a:avLst/>
          </a:prstGeom>
          <a:noFill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442856"/>
            <a:ext cx="4648199" cy="34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Ring of Fire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54162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Subduction zones around the Pacific Plate with lots of volcanic activity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30052" name="Picture 4" descr="RING_OF_FI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599" y="2743200"/>
            <a:ext cx="6507613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Yellowstone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supervolcano</a:t>
            </a:r>
            <a:r>
              <a:rPr lang="en-US" dirty="0" smtClean="0"/>
              <a:t> that is caused by a hot spot and has the potential to produce </a:t>
            </a:r>
            <a:r>
              <a:rPr lang="en-US" dirty="0" smtClean="0"/>
              <a:t>large scale devastation</a:t>
            </a:r>
            <a:endParaRPr lang="en-US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276600"/>
            <a:ext cx="6137835" cy="313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Spots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u="sng" dirty="0" smtClean="0"/>
              <a:t>PLATES MOVE </a:t>
            </a:r>
            <a:r>
              <a:rPr lang="en-US" dirty="0" smtClean="0"/>
              <a:t>over the hot spot, the hot spot DOES NOT move!</a:t>
            </a:r>
            <a:endParaRPr lang="en-US" dirty="0"/>
          </a:p>
        </p:txBody>
      </p:sp>
      <p:pic>
        <p:nvPicPr>
          <p:cNvPr id="1026" name="Picture 2" descr="http://pubs.usgs.gov/gip/dynamic/graphics/hot_spo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896397"/>
            <a:ext cx="4705350" cy="3961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608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 signs of volcanoes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Release of gases</a:t>
            </a:r>
          </a:p>
          <a:p>
            <a:r>
              <a:rPr lang="en-US" dirty="0" smtClean="0"/>
              <a:t>Small earthquakes</a:t>
            </a:r>
          </a:p>
          <a:p>
            <a:r>
              <a:rPr lang="en-US" dirty="0" smtClean="0"/>
              <a:t>Vibrations</a:t>
            </a:r>
          </a:p>
          <a:p>
            <a:r>
              <a:rPr lang="en-US" dirty="0" smtClean="0"/>
              <a:t>Acidic water</a:t>
            </a:r>
          </a:p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00500"/>
            <a:ext cx="457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50596"/>
            <a:ext cx="4648200" cy="290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171575"/>
            <a:ext cx="44958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7133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133</Words>
  <Application>Microsoft Office PowerPoint</Application>
  <PresentationFormat>On-screen Show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Volcanology</vt:lpstr>
      <vt:lpstr>Convergent volcanism</vt:lpstr>
      <vt:lpstr>Divergent volcanism</vt:lpstr>
      <vt:lpstr>Hot Spots</vt:lpstr>
      <vt:lpstr>Ring of Fire</vt:lpstr>
      <vt:lpstr>Yellowstone</vt:lpstr>
      <vt:lpstr>Hot Spots </vt:lpstr>
      <vt:lpstr>Slide 8</vt:lpstr>
      <vt:lpstr>Warning signs of volcanoes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volcanoes</dc:title>
  <dc:creator>Ape</dc:creator>
  <cp:lastModifiedBy>Ape</cp:lastModifiedBy>
  <cp:revision>16</cp:revision>
  <dcterms:created xsi:type="dcterms:W3CDTF">2012-03-06T17:20:23Z</dcterms:created>
  <dcterms:modified xsi:type="dcterms:W3CDTF">2013-02-09T22:36:34Z</dcterms:modified>
</cp:coreProperties>
</file>