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1"/>
  </p:handoutMasterIdLst>
  <p:sldIdLst>
    <p:sldId id="266" r:id="rId2"/>
    <p:sldId id="270" r:id="rId3"/>
    <p:sldId id="272" r:id="rId4"/>
    <p:sldId id="274" r:id="rId5"/>
    <p:sldId id="277" r:id="rId6"/>
    <p:sldId id="267" r:id="rId7"/>
    <p:sldId id="268" r:id="rId8"/>
    <p:sldId id="269" r:id="rId9"/>
    <p:sldId id="278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121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313" y="0"/>
            <a:ext cx="2971121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BC4FB4F7-ACC9-4847-A3A9-0EFDA90418AC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2971121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313" y="8830312"/>
            <a:ext cx="2971121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DAF92BCE-56FB-4C0C-BBAC-0EB676802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37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CA8-4FF9-426F-B359-DB1D44B44E1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C7D0-4D9D-4CB3-B6A6-2E1EBE6FF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CA8-4FF9-426F-B359-DB1D44B44E1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C7D0-4D9D-4CB3-B6A6-2E1EBE6FF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CA8-4FF9-426F-B359-DB1D44B44E1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C7D0-4D9D-4CB3-B6A6-2E1EBE6FF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CA8-4FF9-426F-B359-DB1D44B44E1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C7D0-4D9D-4CB3-B6A6-2E1EBE6FF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CA8-4FF9-426F-B359-DB1D44B44E1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99C7D0-4D9D-4CB3-B6A6-2E1EBE6FF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CA8-4FF9-426F-B359-DB1D44B44E1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C7D0-4D9D-4CB3-B6A6-2E1EBE6FF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CA8-4FF9-426F-B359-DB1D44B44E1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C7D0-4D9D-4CB3-B6A6-2E1EBE6FF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CA8-4FF9-426F-B359-DB1D44B44E1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C7D0-4D9D-4CB3-B6A6-2E1EBE6FF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CA8-4FF9-426F-B359-DB1D44B44E1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C7D0-4D9D-4CB3-B6A6-2E1EBE6FF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CA8-4FF9-426F-B359-DB1D44B44E1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C7D0-4D9D-4CB3-B6A6-2E1EBE6FF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2CA8-4FF9-426F-B359-DB1D44B44E1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9C7D0-4D9D-4CB3-B6A6-2E1EBE6FF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4C2CA8-4FF9-426F-B359-DB1D44B44E17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99C7D0-4D9D-4CB3-B6A6-2E1EBE6FF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XLfbfsid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Solar System: 4.6 billion years old</a:t>
            </a:r>
          </a:p>
          <a:p>
            <a:r>
              <a:rPr lang="en-US" sz="3200" dirty="0" smtClean="0"/>
              <a:t>Earth: 4.5 billion years old</a:t>
            </a:r>
          </a:p>
          <a:p>
            <a:r>
              <a:rPr lang="en-US" sz="3200" dirty="0" smtClean="0"/>
              <a:t>Universe: 13.8 billion years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 of the Earth, Solar System and Universe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90364"/>
            <a:ext cx="4114800" cy="326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decay of radioactive elements into other elements</a:t>
            </a:r>
          </a:p>
          <a:p>
            <a:r>
              <a:rPr lang="en-US" dirty="0" smtClean="0"/>
              <a:t>Mass gets released as energy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429000"/>
            <a:ext cx="2762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46704"/>
            <a:ext cx="5486400" cy="35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Radiometric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the rate of decay of certain elements to date rock and other objects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679852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r>
              <a:rPr lang="en-US" dirty="0" smtClean="0"/>
              <a:t>The time it takes for an element to decay by half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719328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for the age of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Dating rocks</a:t>
            </a:r>
          </a:p>
          <a:p>
            <a:r>
              <a:rPr lang="en-US" dirty="0" smtClean="0"/>
              <a:t>Dating meteorites</a:t>
            </a:r>
          </a:p>
          <a:p>
            <a:r>
              <a:rPr lang="en-US" dirty="0" smtClean="0"/>
              <a:t>Dating lunar rocks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533775" cy="253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37719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3339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Astronomical Unit (AU)</a:t>
            </a:r>
          </a:p>
          <a:p>
            <a:pPr lvl="1"/>
            <a:r>
              <a:rPr lang="en-US" sz="3200" dirty="0" smtClean="0"/>
              <a:t>The distance from the Earth to the Sun</a:t>
            </a:r>
          </a:p>
          <a:p>
            <a:pPr lvl="2"/>
            <a:r>
              <a:rPr lang="en-US" sz="2800" dirty="0" smtClean="0"/>
              <a:t>149,600,000 km (92,957,130 miles)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Measuring the Solar System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572000" cy="4625609"/>
          </a:xfrm>
        </p:spPr>
        <p:txBody>
          <a:bodyPr/>
          <a:lstStyle/>
          <a:p>
            <a:r>
              <a:rPr lang="en-US" sz="3200" dirty="0" smtClean="0"/>
              <a:t>Parsec: </a:t>
            </a:r>
            <a:r>
              <a:rPr lang="en-US" dirty="0" smtClean="0"/>
              <a:t>8 trillion miles</a:t>
            </a:r>
          </a:p>
          <a:p>
            <a:pPr lvl="1"/>
            <a:r>
              <a:rPr lang="en-US" sz="3200" dirty="0" smtClean="0"/>
              <a:t>Used to measure the distance to stars</a:t>
            </a:r>
          </a:p>
          <a:p>
            <a:pPr lvl="1"/>
            <a:r>
              <a:rPr lang="en-US" sz="3200" dirty="0" smtClean="0"/>
              <a:t>206,265 AU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Universe</a:t>
            </a:r>
            <a:endParaRPr lang="en-US" dirty="0"/>
          </a:p>
        </p:txBody>
      </p:sp>
      <p:pic>
        <p:nvPicPr>
          <p:cNvPr id="4" name="Picture 3" descr="astronomy-and-astrophys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7636" y="2438400"/>
            <a:ext cx="4156364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216106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Speed of light</a:t>
            </a:r>
          </a:p>
          <a:p>
            <a:pPr lvl="1"/>
            <a:r>
              <a:rPr lang="en-US" sz="2800" dirty="0" smtClean="0"/>
              <a:t>186,282 miles/second</a:t>
            </a:r>
          </a:p>
          <a:p>
            <a:pPr lvl="1"/>
            <a:r>
              <a:rPr lang="en-US" sz="2800" dirty="0" smtClean="0"/>
              <a:t>670,615,200 mph</a:t>
            </a:r>
          </a:p>
          <a:p>
            <a:r>
              <a:rPr lang="en-US" sz="2800" dirty="0" smtClean="0"/>
              <a:t>Light Year: the distance light can travel in one year</a:t>
            </a:r>
          </a:p>
          <a:p>
            <a:pPr lvl="1"/>
            <a:r>
              <a:rPr lang="en-US" sz="2800" dirty="0" smtClean="0"/>
              <a:t>5.9 trillion miles</a:t>
            </a:r>
          </a:p>
          <a:p>
            <a:pPr lvl="1"/>
            <a:r>
              <a:rPr lang="en-US" sz="2800" b="1" dirty="0" err="1" smtClean="0"/>
              <a:t>Proxima</a:t>
            </a:r>
            <a:r>
              <a:rPr lang="en-US" sz="2800" b="1" dirty="0" smtClean="0"/>
              <a:t> Centauri</a:t>
            </a:r>
            <a:r>
              <a:rPr lang="en-US" sz="2800" dirty="0" smtClean="0"/>
              <a:t> : 4.2 </a:t>
            </a:r>
            <a:r>
              <a:rPr lang="en-US" sz="2800" dirty="0" err="1" smtClean="0"/>
              <a:t>ly</a:t>
            </a:r>
            <a:endParaRPr lang="en-US" sz="28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Light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886200" cy="343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the Universe in 10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www.youtube.com/watch?v=wXLfbfsidp4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1239</TotalTime>
  <Words>163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Age of the Earth, Solar System and Universe</vt:lpstr>
      <vt:lpstr>Radioactive Decay</vt:lpstr>
      <vt:lpstr>Radiometric Dating</vt:lpstr>
      <vt:lpstr>Half-Life</vt:lpstr>
      <vt:lpstr>Evidence for the age of the Earth</vt:lpstr>
      <vt:lpstr>Measuring the Solar System</vt:lpstr>
      <vt:lpstr>Measuring the Universe</vt:lpstr>
      <vt:lpstr>Speed of Light</vt:lpstr>
      <vt:lpstr>History of the Universe in 10 minutes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the Earth</dc:title>
  <dc:creator>Ape</dc:creator>
  <cp:lastModifiedBy>Abby Jane Orgill</cp:lastModifiedBy>
  <cp:revision>106</cp:revision>
  <dcterms:created xsi:type="dcterms:W3CDTF">2011-01-17T20:22:02Z</dcterms:created>
  <dcterms:modified xsi:type="dcterms:W3CDTF">2015-02-06T20:41:44Z</dcterms:modified>
</cp:coreProperties>
</file>