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3" r:id="rId7"/>
    <p:sldId id="274" r:id="rId8"/>
    <p:sldId id="275" r:id="rId9"/>
    <p:sldId id="262" r:id="rId10"/>
    <p:sldId id="263" r:id="rId11"/>
    <p:sldId id="264" r:id="rId12"/>
    <p:sldId id="267" r:id="rId13"/>
    <p:sldId id="268" r:id="rId14"/>
    <p:sldId id="269" r:id="rId15"/>
    <p:sldId id="272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915-DA8B-4E7C-81B1-BFA468A3F3A2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2A11-4AE9-4C82-92FC-FF28D33A2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915-DA8B-4E7C-81B1-BFA468A3F3A2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2A11-4AE9-4C82-92FC-FF28D33A2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915-DA8B-4E7C-81B1-BFA468A3F3A2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2A11-4AE9-4C82-92FC-FF28D33A2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915-DA8B-4E7C-81B1-BFA468A3F3A2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2A11-4AE9-4C82-92FC-FF28D33A2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915-DA8B-4E7C-81B1-BFA468A3F3A2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2A11-4AE9-4C82-92FC-FF28D33A2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915-DA8B-4E7C-81B1-BFA468A3F3A2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2A11-4AE9-4C82-92FC-FF28D33A2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915-DA8B-4E7C-81B1-BFA468A3F3A2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2A11-4AE9-4C82-92FC-FF28D33A2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915-DA8B-4E7C-81B1-BFA468A3F3A2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2A11-4AE9-4C82-92FC-FF28D33A2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915-DA8B-4E7C-81B1-BFA468A3F3A2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2A11-4AE9-4C82-92FC-FF28D33A2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915-DA8B-4E7C-81B1-BFA468A3F3A2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2A11-4AE9-4C82-92FC-FF28D33A2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915-DA8B-4E7C-81B1-BFA468A3F3A2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2A11-4AE9-4C82-92FC-FF28D33A2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2F915-DA8B-4E7C-81B1-BFA468A3F3A2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2A11-4AE9-4C82-92FC-FF28D33A2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lasszone.com/books/earth_science/terc/content/visualizations/es0804/es0804page01.cfm?chapter_no=visualiza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Earth’s crust is broken up into plates which move around on top of the mantle </a:t>
            </a:r>
          </a:p>
          <a:p>
            <a:pPr>
              <a:buNone/>
            </a:pPr>
            <a:r>
              <a:rPr lang="en-US" dirty="0" smtClean="0"/>
              <a:t>		**Driven by convection currents**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864" t="7563" b="6723"/>
          <a:stretch>
            <a:fillRect/>
          </a:stretch>
        </p:blipFill>
        <p:spPr bwMode="auto">
          <a:xfrm>
            <a:off x="533400" y="3276600"/>
            <a:ext cx="346020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Boundaries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Plate type: CONVERGENT: plates move toward each other</a:t>
            </a:r>
          </a:p>
          <a:p>
            <a:pPr>
              <a:buNone/>
            </a:pPr>
            <a:endParaRPr lang="en-US" sz="3200" dirty="0" smtClean="0"/>
          </a:p>
        </p:txBody>
      </p:sp>
      <p:pic>
        <p:nvPicPr>
          <p:cNvPr id="9218" name="Picture 2" descr="http://geology.com/nsta/convergent-boundary-oceanic-continental-sti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53340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Boundaries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070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Forms regular and volcanic mountain ranges</a:t>
            </a:r>
          </a:p>
          <a:p>
            <a:r>
              <a:rPr lang="en-US" sz="2800" dirty="0" smtClean="0"/>
              <a:t>Forms deep ocean trenches at subduction zones</a:t>
            </a:r>
          </a:p>
        </p:txBody>
      </p:sp>
      <p:pic>
        <p:nvPicPr>
          <p:cNvPr id="7170" name="Picture 2" descr="http://rds.yahoo.com/_ylt=A2KJkIaS751N_yAAI0ajzbkF/SIG=13fr4d6dk/EXP=1302224914/**http%3a/higheredbcs.wiley.com/legacy/college/levin/0471697435/chap_tut/images/nw0129-nnc.jpg"/>
          <p:cNvPicPr>
            <a:picLocks noChangeAspect="1" noChangeArrowheads="1"/>
          </p:cNvPicPr>
          <p:nvPr/>
        </p:nvPicPr>
        <p:blipFill>
          <a:blip r:embed="rId2" cstate="print"/>
          <a:srcRect b="55853"/>
          <a:stretch>
            <a:fillRect/>
          </a:stretch>
        </p:blipFill>
        <p:spPr bwMode="auto">
          <a:xfrm>
            <a:off x="3703206" y="4648200"/>
            <a:ext cx="5440794" cy="2209800"/>
          </a:xfrm>
          <a:prstGeom prst="rect">
            <a:avLst/>
          </a:prstGeom>
          <a:noFill/>
        </p:spPr>
      </p:pic>
      <p:pic>
        <p:nvPicPr>
          <p:cNvPr id="5" name="Picture 2" descr="http://rds.yahoo.com/_ylt=A2KJkIaS751N_yAAI0ajzbkF/SIG=13fr4d6dk/EXP=1302224914/**http%3a/higheredbcs.wiley.com/legacy/college/levin/0471697435/chap_tut/images/nw0129-nnc.jpg"/>
          <p:cNvPicPr>
            <a:picLocks noChangeAspect="1" noChangeArrowheads="1"/>
          </p:cNvPicPr>
          <p:nvPr/>
        </p:nvPicPr>
        <p:blipFill>
          <a:blip r:embed="rId2" cstate="print"/>
          <a:srcRect l="658" t="50557" b="3688"/>
          <a:stretch>
            <a:fillRect/>
          </a:stretch>
        </p:blipFill>
        <p:spPr bwMode="auto">
          <a:xfrm>
            <a:off x="0" y="2590800"/>
            <a:ext cx="5486400" cy="2324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Boundaries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/>
          </a:bodyPr>
          <a:lstStyle/>
          <a:p>
            <a:r>
              <a:rPr lang="en-US" dirty="0" smtClean="0"/>
              <a:t>Plate type: TRANSFORM</a:t>
            </a:r>
            <a:endParaRPr lang="en-US" sz="3200" dirty="0" smtClean="0"/>
          </a:p>
          <a:p>
            <a:r>
              <a:rPr lang="en-US" sz="3200" dirty="0" smtClean="0"/>
              <a:t>Plates that slide past each other</a:t>
            </a:r>
          </a:p>
          <a:p>
            <a:r>
              <a:rPr lang="en-US" sz="3000" dirty="0" smtClean="0"/>
              <a:t>Results: earthquakes</a:t>
            </a:r>
          </a:p>
          <a:p>
            <a:pPr lvl="1"/>
            <a:r>
              <a:rPr lang="en-US" sz="3200" dirty="0" smtClean="0">
                <a:hlinkClick r:id="rId2"/>
              </a:rPr>
              <a:t>http://www.classzone.com/books/earth_science/terc/content/visualizations/es0804/es0804page01.cfm?chapter_no=visualization</a:t>
            </a:r>
            <a:endParaRPr lang="en-US" sz="3200" dirty="0" smtClean="0"/>
          </a:p>
          <a:p>
            <a:pPr lvl="1"/>
            <a:endParaRPr lang="en-US" sz="3000" dirty="0"/>
          </a:p>
        </p:txBody>
      </p:sp>
      <p:pic>
        <p:nvPicPr>
          <p:cNvPr id="5122" name="Picture 2" descr="http://www.leeds.ac.uk/ruskinrocks/Geology%20pictures%20and%20files/Transform%20plate%20bound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0"/>
            <a:ext cx="535666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rds.yahoo.com/_ylt=A2KJkIVn851NGmYARMOjzbkF/SIG=12so18pva/EXP=1302225895/**http%3a/mappery.com/maps/San-Andreas-Fault-California-Map.medium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6924"/>
            <a:ext cx="6467475" cy="682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rds.yahoo.com/_ylt=A2KJkIf58p1NThEAgXajzbkF/SIG=147ld19se/EXP=1302225785/**http%3a/www.sciencephotolibrary.com/images/showFullWatermarked.html/E365071-San_Andreas_fault-SPL.jpg%3fid=693650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19050"/>
            <a:ext cx="6877050" cy="68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tf.edu/ete/images/modules/msese/earthsysflr/EFPlateP1.gif"/>
          <p:cNvPicPr>
            <a:picLocks noChangeAspect="1" noChangeArrowheads="1"/>
          </p:cNvPicPr>
          <p:nvPr/>
        </p:nvPicPr>
        <p:blipFill>
          <a:blip r:embed="rId2" cstate="print"/>
          <a:srcRect r="744" b="14451"/>
          <a:stretch>
            <a:fillRect/>
          </a:stretch>
        </p:blipFill>
        <p:spPr bwMode="auto">
          <a:xfrm>
            <a:off x="685800" y="685800"/>
            <a:ext cx="7543800" cy="5582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penn.org/cms/lib/PA09000087/Centricity/Domain/351/Volcanoes_at_plate_bounda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14400"/>
            <a:ext cx="9168595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for the Theory of Plate Tectonics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943600" cy="457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 smtClean="0"/>
              <a:t>1. </a:t>
            </a:r>
            <a:r>
              <a:rPr lang="en-US" dirty="0" smtClean="0">
                <a:solidFill>
                  <a:schemeClr val="tx2"/>
                </a:solidFill>
              </a:rPr>
              <a:t>The same fossils found on distant continents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652021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975" y="1676400"/>
            <a:ext cx="2867025" cy="4563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Evidence for the Theory of Plate Tectonics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371600"/>
            <a:ext cx="8229600" cy="46783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 smtClean="0"/>
              <a:t>2. Rock Formations</a:t>
            </a:r>
            <a:r>
              <a:rPr lang="en-US" sz="2800" dirty="0"/>
              <a:t> </a:t>
            </a:r>
            <a:r>
              <a:rPr lang="en-US" sz="2800" dirty="0" smtClean="0"/>
              <a:t>across continents match up like a puzzle</a:t>
            </a:r>
          </a:p>
        </p:txBody>
      </p:sp>
      <p:sp>
        <p:nvSpPr>
          <p:cNvPr id="41989" name="Content Placeholder 2"/>
          <p:cNvSpPr>
            <a:spLocks/>
          </p:cNvSpPr>
          <p:nvPr/>
        </p:nvSpPr>
        <p:spPr bwMode="auto">
          <a:xfrm>
            <a:off x="381000" y="2743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</a:pP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971800"/>
            <a:ext cx="3048000" cy="346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07456"/>
            <a:ext cx="4800600" cy="43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for the Theory of 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3. Glacier debris is found and is similar on several continents</a:t>
            </a:r>
            <a:endParaRPr lang="en-US" sz="2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53524"/>
            <a:ext cx="5198138" cy="420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for the Theory of Plate Tectonics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4. Seafloor Spreading</a:t>
            </a:r>
          </a:p>
          <a:p>
            <a:pPr lvl="1"/>
            <a:r>
              <a:rPr lang="en-US" dirty="0" smtClean="0"/>
              <a:t>New oceanic crust is always being made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752743"/>
            <a:ext cx="6696075" cy="410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for the Theory of 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5. Magnetic Striping of the sea floor</a:t>
            </a:r>
          </a:p>
          <a:p>
            <a:pPr marL="0" indent="0" algn="ctr">
              <a:buNone/>
            </a:pPr>
            <a:r>
              <a:rPr lang="en-US" sz="2800" dirty="0" smtClean="0"/>
              <a:t>Shows that the Earth’s magnetic poles have reversed many times in throughout Earth’s history</a:t>
            </a:r>
            <a:endParaRPr lang="en-US" sz="2800" dirty="0"/>
          </a:p>
        </p:txBody>
      </p:sp>
      <p:pic>
        <p:nvPicPr>
          <p:cNvPr id="11266" name="Picture 2" descr="http://www.indiana.edu/%7Egeol116/week7/mag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801442"/>
            <a:ext cx="3581399" cy="5056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0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Plates moving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jobihn.wikispaces.com/file/view/l.jpg/164116517/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5626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Plates moving apart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external image conve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161404" cy="472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Boundaries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Plate type: DIVERGENT : plates move away from each other</a:t>
            </a:r>
          </a:p>
          <a:p>
            <a:r>
              <a:rPr lang="en-US" dirty="0" smtClean="0"/>
              <a:t>Results: Sea floor spreading</a:t>
            </a:r>
          </a:p>
          <a:p>
            <a:r>
              <a:rPr lang="en-US" dirty="0" smtClean="0"/>
              <a:t>Forms a mid-ocean ridge (underwater mountain chain)</a:t>
            </a:r>
            <a:endParaRPr lang="en-US" sz="2800" dirty="0"/>
          </a:p>
        </p:txBody>
      </p:sp>
      <p:pic>
        <p:nvPicPr>
          <p:cNvPr id="10242" name="Picture 2" descr="http://geology.com/nsta/divergent-boundary-continental-sti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962400"/>
            <a:ext cx="6621517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199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Theory of Plate Tectonics</vt:lpstr>
      <vt:lpstr>Evidence for the Theory of Plate Tectonics</vt:lpstr>
      <vt:lpstr>Evidence for the Theory of Plate Tectonics</vt:lpstr>
      <vt:lpstr>Evidence for the Theory of Plate Tectonics</vt:lpstr>
      <vt:lpstr>Evidence for the Theory of Plate Tectonics</vt:lpstr>
      <vt:lpstr>Evidence for the Theory of Plate Tectonics</vt:lpstr>
      <vt:lpstr>Plates moving together</vt:lpstr>
      <vt:lpstr>Plates moving apart</vt:lpstr>
      <vt:lpstr>Plate Boundaries</vt:lpstr>
      <vt:lpstr>Plate Boundaries</vt:lpstr>
      <vt:lpstr>Convergent Boundaries</vt:lpstr>
      <vt:lpstr>Plate Boundaries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Ape</dc:creator>
  <cp:lastModifiedBy>Windows User</cp:lastModifiedBy>
  <cp:revision>31</cp:revision>
  <dcterms:created xsi:type="dcterms:W3CDTF">2012-03-06T16:11:30Z</dcterms:created>
  <dcterms:modified xsi:type="dcterms:W3CDTF">2013-02-11T19:52:45Z</dcterms:modified>
</cp:coreProperties>
</file>