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4475-2619-48E8-91E3-CA03B5C59B6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13030D-77B7-4D60-8BAB-3AE7C24E6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4475-2619-48E8-91E3-CA03B5C59B6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030D-77B7-4D60-8BAB-3AE7C24E6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4475-2619-48E8-91E3-CA03B5C59B6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030D-77B7-4D60-8BAB-3AE7C24E6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AB4475-2619-48E8-91E3-CA03B5C59B6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413030D-77B7-4D60-8BAB-3AE7C24E6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4475-2619-48E8-91E3-CA03B5C59B6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030D-77B7-4D60-8BAB-3AE7C24E6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4475-2619-48E8-91E3-CA03B5C59B6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030D-77B7-4D60-8BAB-3AE7C24E6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030D-77B7-4D60-8BAB-3AE7C24E6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4475-2619-48E8-91E3-CA03B5C59B6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4475-2619-48E8-91E3-CA03B5C59B6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030D-77B7-4D60-8BAB-3AE7C24E6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4475-2619-48E8-91E3-CA03B5C59B6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030D-77B7-4D60-8BAB-3AE7C24E6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AB4475-2619-48E8-91E3-CA03B5C59B6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13030D-77B7-4D60-8BAB-3AE7C24E6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4475-2619-48E8-91E3-CA03B5C59B6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13030D-77B7-4D60-8BAB-3AE7C24E6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AB4475-2619-48E8-91E3-CA03B5C59B6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413030D-77B7-4D60-8BAB-3AE7C24E6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800px-Solar_sy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02664"/>
            <a:ext cx="8534400" cy="535533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the Solar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85420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disk of dust and gas orbiting a newly formed star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Nebula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86000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953000"/>
          </a:xfrm>
        </p:spPr>
        <p:txBody>
          <a:bodyPr>
            <a:normAutofit/>
          </a:bodyPr>
          <a:lstStyle/>
          <a:p>
            <a:pPr marL="633222" indent="-514350">
              <a:buNone/>
            </a:pPr>
            <a:r>
              <a:rPr lang="en-US" sz="3200" dirty="0" smtClean="0"/>
              <a:t>1. A  solar nebula was disturbed </a:t>
            </a:r>
          </a:p>
          <a:p>
            <a:pPr marL="925830" lvl="1" indent="-514350"/>
            <a:r>
              <a:rPr lang="en-US" sz="3200" dirty="0" smtClean="0"/>
              <a:t>Maybe by a supernova explosion?</a:t>
            </a:r>
          </a:p>
          <a:p>
            <a:pPr marL="633222" indent="-514350">
              <a:buNone/>
            </a:pPr>
            <a:r>
              <a:rPr lang="en-US" sz="3200" dirty="0" smtClean="0"/>
              <a:t>2. The shockwaves made the gases and debris begin to condense due to </a:t>
            </a:r>
            <a:r>
              <a:rPr lang="en-US" sz="3200" i="1" dirty="0" smtClean="0"/>
              <a:t>gravity</a:t>
            </a:r>
            <a:r>
              <a:rPr lang="en-US" sz="3200" dirty="0" smtClean="0"/>
              <a:t> by things with more</a:t>
            </a:r>
          </a:p>
          <a:p>
            <a:pPr marL="633222" indent="-514350">
              <a:buNone/>
            </a:pPr>
            <a:r>
              <a:rPr lang="en-US" sz="3200" dirty="0" smtClean="0"/>
              <a:t>     </a:t>
            </a:r>
            <a:r>
              <a:rPr lang="en-US" sz="3200" dirty="0" smtClean="0"/>
              <a:t>mass and </a:t>
            </a:r>
          </a:p>
          <a:p>
            <a:pPr marL="633222" indent="-514350">
              <a:buNone/>
            </a:pPr>
            <a:r>
              <a:rPr lang="en-US" sz="3200" dirty="0" smtClean="0"/>
              <a:t>Set a motion of</a:t>
            </a:r>
          </a:p>
          <a:p>
            <a:pPr marL="633222" indent="-514350">
              <a:buNone/>
            </a:pPr>
            <a:r>
              <a:rPr lang="en-US" sz="3200" dirty="0" smtClean="0"/>
              <a:t>Planets spinning</a:t>
            </a:r>
          </a:p>
          <a:p>
            <a:pPr marL="633222" indent="-514350">
              <a:buNone/>
            </a:pPr>
            <a:r>
              <a:rPr lang="en-US" sz="3200" dirty="0" smtClean="0"/>
              <a:t>And orbiting.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the Solar System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554670"/>
            <a:ext cx="5562600" cy="330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768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3. As the cloud condensed and the sun formed </a:t>
            </a:r>
          </a:p>
          <a:p>
            <a:pPr>
              <a:buNone/>
            </a:pPr>
            <a:r>
              <a:rPr lang="en-US" sz="3200" dirty="0" smtClean="0"/>
              <a:t>4. Planets and moons formed through repeated collisions of the left over materials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the Solar System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004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153400" cy="48768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5. Rocky planets formed close to the sun</a:t>
            </a:r>
          </a:p>
          <a:p>
            <a:pPr lvl="1"/>
            <a:r>
              <a:rPr lang="en-US" sz="3200" dirty="0" smtClean="0"/>
              <a:t>They could withstand the heat</a:t>
            </a:r>
          </a:p>
          <a:p>
            <a:pPr>
              <a:buNone/>
            </a:pPr>
            <a:r>
              <a:rPr lang="en-US" sz="3200" dirty="0" smtClean="0"/>
              <a:t>6. Gas planets formed further away where it was cooler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the Solar System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3333"/>
          <a:stretch>
            <a:fillRect/>
          </a:stretch>
        </p:blipFill>
        <p:spPr bwMode="auto">
          <a:xfrm>
            <a:off x="1143000" y="3714352"/>
            <a:ext cx="6476999" cy="314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Sun, Planets, Moons (satellites), Meteors, Asteroids, Dwarf Planets and Comets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Solar System Includes:</a:t>
            </a:r>
            <a:endParaRPr lang="en-US" dirty="0"/>
          </a:p>
        </p:txBody>
      </p:sp>
      <p:pic>
        <p:nvPicPr>
          <p:cNvPr id="4" name="Picture 3" descr="800px-Solar_s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506789"/>
            <a:ext cx="6934200" cy="4351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148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Paper</vt:lpstr>
      <vt:lpstr>Formation of the Solar System</vt:lpstr>
      <vt:lpstr>Solar Nebula</vt:lpstr>
      <vt:lpstr>Formation of the Solar System</vt:lpstr>
      <vt:lpstr>Formation of the Solar System</vt:lpstr>
      <vt:lpstr>Formation of the Solar System </vt:lpstr>
      <vt:lpstr>Our Solar System Includes: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Ape</dc:creator>
  <cp:lastModifiedBy>Abby Jane Orgill</cp:lastModifiedBy>
  <cp:revision>22</cp:revision>
  <dcterms:created xsi:type="dcterms:W3CDTF">2012-03-25T17:13:36Z</dcterms:created>
  <dcterms:modified xsi:type="dcterms:W3CDTF">2014-12-11T20:06:52Z</dcterms:modified>
</cp:coreProperties>
</file>