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59" r:id="rId2"/>
    <p:sldId id="360" r:id="rId3"/>
    <p:sldId id="361" r:id="rId4"/>
    <p:sldId id="352" r:id="rId5"/>
    <p:sldId id="362" r:id="rId6"/>
    <p:sldId id="363" r:id="rId7"/>
    <p:sldId id="282" r:id="rId8"/>
    <p:sldId id="308" r:id="rId9"/>
    <p:sldId id="335" r:id="rId10"/>
    <p:sldId id="336" r:id="rId11"/>
    <p:sldId id="337" r:id="rId12"/>
    <p:sldId id="310" r:id="rId13"/>
    <p:sldId id="312" r:id="rId14"/>
    <p:sldId id="313" r:id="rId15"/>
    <p:sldId id="284" r:id="rId16"/>
    <p:sldId id="286" r:id="rId17"/>
    <p:sldId id="268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r">
              <a:defRPr sz="1200"/>
            </a:lvl1pPr>
          </a:lstStyle>
          <a:p>
            <a:fld id="{2DCF2883-98CA-4BDD-B95D-37692CC13AFF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r">
              <a:defRPr sz="1200"/>
            </a:lvl1pPr>
          </a:lstStyle>
          <a:p>
            <a:fld id="{2D6F4745-F775-4E98-8A4D-BC80A5342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3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C37F-A68C-44C6-9834-571AFB6A54ED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D2CD-EEF5-4698-B65C-83B7A4B2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n.wikipedia.org/wiki/File:Black_hole_lensing_web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Bowtie Nebula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45422"/>
            <a:ext cx="7478168" cy="561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Ring Nebula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28812"/>
            <a:ext cx="6572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Cats Eye Nebula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505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Ste</a:t>
            </a:r>
            <a:r>
              <a:rPr lang="en-US" dirty="0" smtClean="0"/>
              <a:t>p 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b="0" u="sng" dirty="0" smtClean="0"/>
              <a:t>Neutron Star</a:t>
            </a:r>
            <a:endParaRPr lang="en-US" sz="3200" b="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collapsed super red giant</a:t>
            </a:r>
          </a:p>
          <a:p>
            <a:r>
              <a:rPr lang="en-US" sz="2800" dirty="0" smtClean="0"/>
              <a:t>Mostly neutrons</a:t>
            </a:r>
          </a:p>
          <a:p>
            <a:r>
              <a:rPr lang="en-US" sz="2800" dirty="0" smtClean="0"/>
              <a:t>Hottest temperature in the universe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b="0" u="sng" dirty="0" smtClean="0"/>
              <a:t>Black Hole</a:t>
            </a:r>
            <a:endParaRPr lang="en-US" sz="3200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27037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collapsed super red giant</a:t>
            </a:r>
          </a:p>
          <a:p>
            <a:r>
              <a:rPr lang="en-US" sz="2800" dirty="0" smtClean="0"/>
              <a:t>Has so much gravity that not even light can escape</a:t>
            </a:r>
          </a:p>
        </p:txBody>
      </p:sp>
      <p:pic>
        <p:nvPicPr>
          <p:cNvPr id="9" name="Picture 8" descr="xray_neutrons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267200"/>
            <a:ext cx="2590800" cy="2590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4343400"/>
            <a:ext cx="515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28483"/>
            <a:ext cx="7500736" cy="562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48386"/>
            <a:ext cx="7486859" cy="50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c58_xra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7296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http://en.wikipedia.org/wiki/File:Black_hole_lensing_web.gif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953000" cy="4572000"/>
          </a:xfrm>
        </p:spPr>
        <p:txBody>
          <a:bodyPr/>
          <a:lstStyle/>
          <a:p>
            <a:r>
              <a:rPr lang="en-US" dirty="0" smtClean="0"/>
              <a:t>Two stars that orbit each other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5638800" cy="29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Helix Nebula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1" y="457200"/>
            <a:ext cx="6379029" cy="637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Stingray 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 descr="Stingray Neb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10626"/>
            <a:ext cx="7258050" cy="5447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Tycho</a:t>
            </a:r>
            <a:r>
              <a:rPr lang="en-US" dirty="0" smtClean="0"/>
              <a:t> Supernova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51036"/>
            <a:ext cx="5560848" cy="55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Kepler Supernova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3342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SN1006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6200"/>
            <a:ext cx="6781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4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525963"/>
          </a:xfrm>
        </p:spPr>
        <p:txBody>
          <a:bodyPr/>
          <a:lstStyle/>
          <a:p>
            <a:r>
              <a:rPr lang="en-US" u="sng" dirty="0" smtClean="0"/>
              <a:t>White Dwarf</a:t>
            </a:r>
            <a:r>
              <a:rPr lang="en-US" dirty="0" smtClean="0"/>
              <a:t>: A </a:t>
            </a:r>
            <a:r>
              <a:rPr lang="en-US" dirty="0" smtClean="0"/>
              <a:t>collapsed star</a:t>
            </a:r>
          </a:p>
          <a:p>
            <a:r>
              <a:rPr lang="en-US" dirty="0" smtClean="0"/>
              <a:t>Very hot, dense and dim</a:t>
            </a:r>
          </a:p>
          <a:p>
            <a:r>
              <a:rPr lang="en-US" dirty="0" smtClean="0"/>
              <a:t>Has the mass of the Sun inside s</a:t>
            </a:r>
            <a:r>
              <a:rPr lang="en-US" dirty="0" smtClean="0"/>
              <a:t>omething the size of the Earth</a:t>
            </a:r>
          </a:p>
          <a:p>
            <a:r>
              <a:rPr lang="en-US" dirty="0" smtClean="0"/>
              <a:t>Has a huge gravitational pull</a:t>
            </a:r>
            <a:endParaRPr lang="en-US" dirty="0" smtClean="0"/>
          </a:p>
        </p:txBody>
      </p:sp>
      <p:pic>
        <p:nvPicPr>
          <p:cNvPr id="4" name="Picture 3" descr="whitedwarf_h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1" y="4066154"/>
            <a:ext cx="3886200" cy="279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NGC 1514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02612"/>
            <a:ext cx="7401968" cy="55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Nebula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944768" cy="521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103</Words>
  <Application>Microsoft Office PowerPoint</Application>
  <PresentationFormat>On-screen Show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Bowtie Nebula</vt:lpstr>
      <vt:lpstr>Helix Nebula</vt:lpstr>
      <vt:lpstr>Stingray Nebula</vt:lpstr>
      <vt:lpstr>Tycho Supernova</vt:lpstr>
      <vt:lpstr>Kepler Supernova</vt:lpstr>
      <vt:lpstr>SN1006</vt:lpstr>
      <vt:lpstr>Step 6</vt:lpstr>
      <vt:lpstr>NGC 1514</vt:lpstr>
      <vt:lpstr>Egg Nebula</vt:lpstr>
      <vt:lpstr>Southern Ring Nebula</vt:lpstr>
      <vt:lpstr>Cats Eye Nebula</vt:lpstr>
      <vt:lpstr>Step 6</vt:lpstr>
      <vt:lpstr>Neutron Star</vt:lpstr>
      <vt:lpstr>Neutron Star</vt:lpstr>
      <vt:lpstr>PowerPoint Presentation</vt:lpstr>
      <vt:lpstr>Black Hole</vt:lpstr>
      <vt:lpstr>Binary System</vt:lpstr>
    </vt:vector>
  </TitlesOfParts>
  <Company>Box Elder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500001837</dc:creator>
  <cp:lastModifiedBy>Windows User</cp:lastModifiedBy>
  <cp:revision>110</cp:revision>
  <dcterms:created xsi:type="dcterms:W3CDTF">2011-03-15T22:57:57Z</dcterms:created>
  <dcterms:modified xsi:type="dcterms:W3CDTF">2012-12-19T19:59:33Z</dcterms:modified>
</cp:coreProperties>
</file>