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AA9B-2757-4BD0-90D9-94B011F25B93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57FA-3E28-4E9A-A23F-CC5D2FE7E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AA9B-2757-4BD0-90D9-94B011F25B93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57FA-3E28-4E9A-A23F-CC5D2FE7E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AA9B-2757-4BD0-90D9-94B011F25B93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57FA-3E28-4E9A-A23F-CC5D2FE7E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AA9B-2757-4BD0-90D9-94B011F25B93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57FA-3E28-4E9A-A23F-CC5D2FE7E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AA9B-2757-4BD0-90D9-94B011F25B93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57FA-3E28-4E9A-A23F-CC5D2FE7E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AA9B-2757-4BD0-90D9-94B011F25B93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57FA-3E28-4E9A-A23F-CC5D2FE7E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AA9B-2757-4BD0-90D9-94B011F25B93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57FA-3E28-4E9A-A23F-CC5D2FE7E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AA9B-2757-4BD0-90D9-94B011F25B93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57FA-3E28-4E9A-A23F-CC5D2FE7E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AA9B-2757-4BD0-90D9-94B011F25B93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57FA-3E28-4E9A-A23F-CC5D2FE7E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AA9B-2757-4BD0-90D9-94B011F25B93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57FA-3E28-4E9A-A23F-CC5D2FE7E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AA9B-2757-4BD0-90D9-94B011F25B93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57FA-3E28-4E9A-A23F-CC5D2FE7E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5AA9B-2757-4BD0-90D9-94B011F25B93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857FA-3E28-4E9A-A23F-CC5D2FE7E7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//upload.wikimedia.org/wikipedia/commons/b/ba/Rosette_nebula_Lanoue.png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Cycle of a Star</a:t>
            </a:r>
            <a:endParaRPr lang="en-US" dirty="0"/>
          </a:p>
        </p:txBody>
      </p:sp>
      <p:pic>
        <p:nvPicPr>
          <p:cNvPr id="4" name="Content Placeholder 3" descr="starlif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52600"/>
            <a:ext cx="9144000" cy="4686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Trifid</a:t>
            </a:r>
            <a:r>
              <a:rPr lang="en-US" dirty="0" smtClean="0"/>
              <a:t> Nebula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59802"/>
            <a:ext cx="7325768" cy="549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Witch head Nebula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16993"/>
            <a:ext cx="7249568" cy="544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5083208"/>
          </a:xfrm>
        </p:spPr>
        <p:txBody>
          <a:bodyPr/>
          <a:lstStyle/>
          <a:p>
            <a:r>
              <a:rPr lang="en-US" sz="3600" u="sng" dirty="0" err="1" smtClean="0"/>
              <a:t>Protostar</a:t>
            </a:r>
            <a:r>
              <a:rPr lang="en-US" sz="3600" dirty="0" smtClean="0"/>
              <a:t>: A new star that forms when the gases and dust in a nebula condense</a:t>
            </a:r>
          </a:p>
          <a:p>
            <a:pPr lvl="1"/>
            <a:r>
              <a:rPr lang="en-US" sz="3200" dirty="0" smtClean="0"/>
              <a:t>Usually more than one is produced per nebula</a:t>
            </a:r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200401"/>
            <a:ext cx="4873365" cy="365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>
            <a:normAutofit/>
          </a:bodyPr>
          <a:lstStyle/>
          <a:p>
            <a:r>
              <a:rPr lang="en-US" sz="3200" b="0" u="sng" dirty="0" smtClean="0"/>
              <a:t>Main Sequence Star</a:t>
            </a:r>
            <a:endParaRPr lang="en-US" sz="3200" b="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040188" cy="4221163"/>
          </a:xfrm>
        </p:spPr>
        <p:txBody>
          <a:bodyPr/>
          <a:lstStyle/>
          <a:p>
            <a:r>
              <a:rPr lang="en-US" sz="2800" dirty="0" smtClean="0"/>
              <a:t>Has enough energy to fuse hydrogen </a:t>
            </a:r>
            <a:r>
              <a:rPr lang="en-US" sz="2800" dirty="0" smtClean="0"/>
              <a:t>into  </a:t>
            </a:r>
            <a:r>
              <a:rPr lang="en-US" sz="2800" dirty="0" smtClean="0"/>
              <a:t>helium</a:t>
            </a:r>
          </a:p>
          <a:p>
            <a:r>
              <a:rPr lang="en-US" sz="2800" dirty="0" smtClean="0"/>
              <a:t>Stable star like our sun</a:t>
            </a:r>
          </a:p>
          <a:p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24400" y="1219200"/>
            <a:ext cx="4041775" cy="639762"/>
          </a:xfrm>
        </p:spPr>
        <p:txBody>
          <a:bodyPr>
            <a:normAutofit/>
          </a:bodyPr>
          <a:lstStyle/>
          <a:p>
            <a:r>
              <a:rPr lang="en-US" sz="3200" b="0" u="sng" dirty="0" smtClean="0"/>
              <a:t>Massive Star</a:t>
            </a:r>
            <a:endParaRPr lang="en-US" sz="3200" b="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645025" y="1828800"/>
            <a:ext cx="4041775" cy="4297363"/>
          </a:xfrm>
        </p:spPr>
        <p:txBody>
          <a:bodyPr/>
          <a:lstStyle/>
          <a:p>
            <a:r>
              <a:rPr lang="en-US" sz="2800" dirty="0" smtClean="0"/>
              <a:t>Has enough energy to fuse hydrogen </a:t>
            </a:r>
            <a:r>
              <a:rPr lang="en-US" sz="2800" dirty="0" smtClean="0"/>
              <a:t>into </a:t>
            </a:r>
            <a:r>
              <a:rPr lang="en-US" sz="2800" dirty="0" smtClean="0"/>
              <a:t>helium</a:t>
            </a:r>
            <a:endParaRPr lang="en-US" sz="2800" dirty="0" smtClean="0"/>
          </a:p>
          <a:p>
            <a:r>
              <a:rPr lang="en-US" sz="2800" dirty="0" smtClean="0"/>
              <a:t>10-20 times larger than our Sun</a:t>
            </a:r>
          </a:p>
          <a:p>
            <a:r>
              <a:rPr lang="en-US" sz="2800" dirty="0" smtClean="0"/>
              <a:t>Has a shorter life span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26916"/>
            <a:ext cx="4038600" cy="303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4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>
            <a:normAutofit/>
          </a:bodyPr>
          <a:lstStyle/>
          <a:p>
            <a:r>
              <a:rPr lang="en-US" sz="3200" b="0" u="sng" dirty="0" smtClean="0"/>
              <a:t>Red Giant</a:t>
            </a:r>
            <a:endParaRPr lang="en-US" sz="3200" b="0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52600"/>
            <a:ext cx="4572000" cy="4373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 hydrogen has been converted into Helium</a:t>
            </a:r>
          </a:p>
          <a:p>
            <a:r>
              <a:rPr lang="en-US" sz="2800" dirty="0" smtClean="0"/>
              <a:t>Helium shell expands</a:t>
            </a:r>
          </a:p>
          <a:p>
            <a:r>
              <a:rPr lang="en-US" sz="2800" dirty="0" smtClean="0"/>
              <a:t>5-10 times larger than our Sun 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219200"/>
            <a:ext cx="4041775" cy="639762"/>
          </a:xfrm>
        </p:spPr>
        <p:txBody>
          <a:bodyPr>
            <a:normAutofit/>
          </a:bodyPr>
          <a:lstStyle/>
          <a:p>
            <a:r>
              <a:rPr lang="en-US" sz="3200" b="0" u="sng" dirty="0" smtClean="0"/>
              <a:t>Super Red Giant</a:t>
            </a:r>
            <a:endParaRPr lang="en-US" sz="3200" b="0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28800"/>
            <a:ext cx="4346575" cy="4297363"/>
          </a:xfrm>
        </p:spPr>
        <p:txBody>
          <a:bodyPr>
            <a:normAutofit/>
          </a:bodyPr>
          <a:lstStyle/>
          <a:p>
            <a:r>
              <a:rPr lang="en-US" sz="2800" dirty="0"/>
              <a:t>hydrogen has been converted into Helium</a:t>
            </a:r>
          </a:p>
          <a:p>
            <a:r>
              <a:rPr lang="en-US" sz="2800" dirty="0"/>
              <a:t>Helium shell expands</a:t>
            </a:r>
          </a:p>
          <a:p>
            <a:r>
              <a:rPr lang="en-US" sz="2800" dirty="0" smtClean="0"/>
              <a:t>20-40 times larger than our Sun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940" y="4191001"/>
            <a:ext cx="320786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3433" y="4495799"/>
            <a:ext cx="3342737" cy="236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5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39762"/>
          </a:xfrm>
        </p:spPr>
        <p:txBody>
          <a:bodyPr>
            <a:normAutofit/>
          </a:bodyPr>
          <a:lstStyle/>
          <a:p>
            <a:r>
              <a:rPr lang="en-US" sz="3200" b="0" u="sng" dirty="0" smtClean="0"/>
              <a:t>Planetary Nebula</a:t>
            </a:r>
            <a:endParaRPr lang="en-US" sz="3200" b="0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44497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dying star runs out of fuel and ejects a cloud of dust and gas as it collapses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143000"/>
            <a:ext cx="4041775" cy="639762"/>
          </a:xfrm>
        </p:spPr>
        <p:txBody>
          <a:bodyPr>
            <a:normAutofit/>
          </a:bodyPr>
          <a:lstStyle/>
          <a:p>
            <a:r>
              <a:rPr lang="en-US" sz="3200" b="0" u="sng" dirty="0" smtClean="0"/>
              <a:t>Supernova Explosion</a:t>
            </a:r>
            <a:endParaRPr lang="en-US" sz="3200" b="0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52600"/>
            <a:ext cx="4041775" cy="4373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massive star runs out of fuel and collapses causing a massive explosion</a:t>
            </a:r>
            <a:endParaRPr lang="en-US" sz="2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4577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600" y="3733800"/>
            <a:ext cx="416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Eskimo Nebula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02612"/>
            <a:ext cx="7401968" cy="555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Dumbbell Nebula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71625"/>
            <a:ext cx="70485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077200" cy="5007008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Nebula</a:t>
            </a:r>
            <a:r>
              <a:rPr lang="en-US" sz="4000" dirty="0" smtClean="0"/>
              <a:t>: A large cloud of   dust and gases</a:t>
            </a:r>
          </a:p>
          <a:p>
            <a:pPr lvl="1"/>
            <a:r>
              <a:rPr lang="en-US" sz="3600" dirty="0" smtClean="0"/>
              <a:t>Birthplace of stars</a:t>
            </a:r>
          </a:p>
          <a:p>
            <a:pPr lvl="1"/>
            <a:r>
              <a:rPr lang="en-US" sz="3600" dirty="0" smtClean="0"/>
              <a:t>High temps</a:t>
            </a:r>
          </a:p>
          <a:p>
            <a:pPr lvl="1"/>
            <a:r>
              <a:rPr lang="en-US" sz="3600" dirty="0" smtClean="0"/>
              <a:t>High pressure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598154"/>
            <a:ext cx="4343400" cy="325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Horse head Nebula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2875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Cone Nebula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74183"/>
            <a:ext cx="7173368" cy="538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Nebula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69858"/>
            <a:ext cx="8371114" cy="557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 Nebula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494951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Boomerang Nebula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76400"/>
            <a:ext cx="6908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Rosette Nebula</a:t>
            </a:r>
            <a:endParaRPr lang="en-US" dirty="0"/>
          </a:p>
        </p:txBody>
      </p:sp>
      <p:pic>
        <p:nvPicPr>
          <p:cNvPr id="2050" name="Picture 2" descr="File:Rosette nebula Lanoue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295400"/>
            <a:ext cx="798220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32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Rosette Nebula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88563"/>
            <a:ext cx="7020968" cy="526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188</Words>
  <Application>Microsoft Office PowerPoint</Application>
  <PresentationFormat>On-screen Show (4:3)</PresentationFormat>
  <Paragraphs>43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Life Cycle of a Star</vt:lpstr>
      <vt:lpstr>Step 1</vt:lpstr>
      <vt:lpstr>Horse head Nebula</vt:lpstr>
      <vt:lpstr> Cone Nebula</vt:lpstr>
      <vt:lpstr>California Nebula</vt:lpstr>
      <vt:lpstr>Crab Nebula</vt:lpstr>
      <vt:lpstr>Boomerang Nebula</vt:lpstr>
      <vt:lpstr>Rosette Nebula</vt:lpstr>
      <vt:lpstr>Rosette Nebula</vt:lpstr>
      <vt:lpstr>Trifid Nebula</vt:lpstr>
      <vt:lpstr>Witch head Nebula</vt:lpstr>
      <vt:lpstr>Step 2</vt:lpstr>
      <vt:lpstr>Step 3</vt:lpstr>
      <vt:lpstr>Step 4</vt:lpstr>
      <vt:lpstr>Step 5</vt:lpstr>
      <vt:lpstr>Eskimo Nebula</vt:lpstr>
      <vt:lpstr>Dumbbell Nebula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Ape</dc:creator>
  <cp:lastModifiedBy>Windows User</cp:lastModifiedBy>
  <cp:revision>23</cp:revision>
  <dcterms:created xsi:type="dcterms:W3CDTF">2012-03-25T17:34:01Z</dcterms:created>
  <dcterms:modified xsi:type="dcterms:W3CDTF">2013-01-14T19:37:37Z</dcterms:modified>
</cp:coreProperties>
</file>