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7"/>
  </p:handoutMasterIdLst>
  <p:sldIdLst>
    <p:sldId id="256" r:id="rId2"/>
    <p:sldId id="290" r:id="rId3"/>
    <p:sldId id="258" r:id="rId4"/>
    <p:sldId id="291" r:id="rId5"/>
    <p:sldId id="283" r:id="rId6"/>
    <p:sldId id="264" r:id="rId7"/>
    <p:sldId id="286" r:id="rId8"/>
    <p:sldId id="289" r:id="rId9"/>
    <p:sldId id="288" r:id="rId10"/>
    <p:sldId id="287" r:id="rId11"/>
    <p:sldId id="293" r:id="rId12"/>
    <p:sldId id="268" r:id="rId13"/>
    <p:sldId id="292" r:id="rId14"/>
    <p:sldId id="284" r:id="rId15"/>
    <p:sldId id="269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50A3E711-ED66-4425-8CDB-CD22138240B3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676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91A2CDC7-E438-40B5-8EB3-E583DC6C0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23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F73916-21D6-47F6-AA20-F1CA83D9DBCD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0DDD69-BC6F-4657-B166-C6C1CB09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upload.wikimedia.org/wikipedia/commons/0/01/Hess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a/a5/Lystrosaurus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d/dc/Mesosaurus_tenuidens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828800"/>
          </a:xfrm>
        </p:spPr>
        <p:txBody>
          <a:bodyPr/>
          <a:lstStyle/>
          <a:p>
            <a:pPr algn="ctr"/>
            <a:r>
              <a:rPr lang="en-US" dirty="0" smtClean="0"/>
              <a:t>Continental Drift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24100"/>
            <a:ext cx="4086896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Pangaea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Rock formations across continents match very closely</a:t>
            </a:r>
          </a:p>
          <a:p>
            <a:pPr lvl="1"/>
            <a:r>
              <a:rPr lang="en-US" dirty="0" smtClean="0"/>
              <a:t>Appalachian  mountains in the eastern U.S. fit with the Caledonian mountains in Europe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5" y="3276601"/>
            <a:ext cx="906683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didn’t anyone believe Alfred?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could not explain HOW the continents moved around</a:t>
            </a:r>
          </a:p>
          <a:p>
            <a:r>
              <a:rPr lang="en-US" dirty="0" smtClean="0"/>
              <a:t>Most scientists couldn’t imagine a force strong enough to move an entire continent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667" r="20000"/>
          <a:stretch>
            <a:fillRect/>
          </a:stretch>
        </p:blipFill>
        <p:spPr bwMode="auto">
          <a:xfrm>
            <a:off x="6853936" y="3124200"/>
            <a:ext cx="229006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65576"/>
            <a:ext cx="2667000" cy="3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46861"/>
            <a:ext cx="2286000" cy="341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Hess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715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1959: American geologist and Navy admiral who discovered that the seafloor is spreading at mid ocean ridges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File:Hes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-1"/>
            <a:ext cx="2971800" cy="337299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81400"/>
            <a:ext cx="612448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7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/>
              <a:t>Seafloor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808"/>
          </a:xfrm>
        </p:spPr>
        <p:txBody>
          <a:bodyPr/>
          <a:lstStyle/>
          <a:p>
            <a:r>
              <a:rPr lang="en-US" dirty="0" smtClean="0"/>
              <a:t>Plates move apart and new oceanic crust is formed </a:t>
            </a:r>
            <a:r>
              <a:rPr lang="en-US" dirty="0" smtClean="0"/>
              <a:t> and creates mid-ocean ridges</a:t>
            </a:r>
          </a:p>
          <a:p>
            <a:pPr lvl="1"/>
            <a:r>
              <a:rPr lang="en-US" dirty="0" smtClean="0"/>
              <a:t>Pacific </a:t>
            </a:r>
            <a:r>
              <a:rPr lang="en-US" dirty="0" smtClean="0"/>
              <a:t>Plate 3-8 cm/year</a:t>
            </a:r>
          </a:p>
          <a:p>
            <a:pPr lvl="1"/>
            <a:r>
              <a:rPr lang="en-US" dirty="0" smtClean="0"/>
              <a:t>Atlantic Plate 1-2 cm/year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-317" b="14286"/>
          <a:stretch>
            <a:fillRect/>
          </a:stretch>
        </p:blipFill>
        <p:spPr bwMode="auto">
          <a:xfrm>
            <a:off x="1905000" y="3200400"/>
            <a:ext cx="52673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Seafloor Spreading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idge winding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4475"/>
            <a:ext cx="83089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Abraham </a:t>
            </a:r>
            <a:r>
              <a:rPr lang="en-US" dirty="0" err="1" smtClean="0"/>
              <a:t>Ortelius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1596: geologist and cartographer who first theorized that the continents were once jointed together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0"/>
            <a:ext cx="29777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-364" b="3812"/>
          <a:stretch>
            <a:fillRect/>
          </a:stretch>
        </p:blipFill>
        <p:spPr bwMode="auto">
          <a:xfrm>
            <a:off x="152400" y="33528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620000" cy="1219200"/>
          </a:xfrm>
        </p:spPr>
        <p:txBody>
          <a:bodyPr/>
          <a:lstStyle/>
          <a:p>
            <a:pPr algn="l"/>
            <a:r>
              <a:rPr lang="en-US" dirty="0" smtClean="0"/>
              <a:t>Alfred Wegener 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7010400" cy="4678363"/>
          </a:xfrm>
        </p:spPr>
        <p:txBody>
          <a:bodyPr/>
          <a:lstStyle/>
          <a:p>
            <a:r>
              <a:rPr lang="en-US" dirty="0" smtClean="0"/>
              <a:t>1912: </a:t>
            </a:r>
            <a:r>
              <a:rPr lang="en-US" dirty="0"/>
              <a:t>German </a:t>
            </a:r>
            <a:r>
              <a:rPr lang="en-US" dirty="0" smtClean="0"/>
              <a:t>geologist who proposed the idea of continental drift</a:t>
            </a:r>
          </a:p>
        </p:txBody>
      </p:sp>
      <p:pic>
        <p:nvPicPr>
          <p:cNvPr id="38918" name="Picture 6" descr="A_Weg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971800"/>
            <a:ext cx="1992085" cy="282493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434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theory that the continents are slowly drifting around on top of the Earth’s mantle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353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Pangaea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5105400" cy="4572000"/>
          </a:xfrm>
        </p:spPr>
        <p:txBody>
          <a:bodyPr/>
          <a:lstStyle/>
          <a:p>
            <a:r>
              <a:rPr lang="en-US" dirty="0" smtClean="0"/>
              <a:t>The supercontinent that existed 225 million years ago</a:t>
            </a:r>
          </a:p>
          <a:p>
            <a:r>
              <a:rPr lang="en-US" dirty="0" smtClean="0"/>
              <a:t>Started breaking up after the Permian mass extinction</a:t>
            </a:r>
          </a:p>
        </p:txBody>
      </p:sp>
      <p:pic>
        <p:nvPicPr>
          <p:cNvPr id="20482" name="Picture 2" descr="http://rds.yahoo.com/_ylt=A2KJkexAjJtNIGwAUI.jzbkF/SIG=12rseemjr/EXP=1302068416/**http%3a/upload.wikimedia.org/wikipedia/commons/9/90/Pangea_pl_gi_ub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561" y="1447800"/>
            <a:ext cx="372143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Pangaea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Continents seem to form a puzzle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58" name="Picture 2" descr="http://lh5.ggpht.com/_lAHNpmX7xYo/STfIygpr4nI/AAAAAAAAGGM/J1miObFB6Gg/s512/pangea_07sep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391626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Pangaea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The same fossils are found on different continents</a:t>
            </a:r>
            <a:endParaRPr lang="en-US" dirty="0"/>
          </a:p>
        </p:txBody>
      </p:sp>
      <p:pic>
        <p:nvPicPr>
          <p:cNvPr id="35842" name="Picture 2" descr="File:Lystrosaurus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134883" cy="2667000"/>
          </a:xfrm>
          <a:prstGeom prst="rect">
            <a:avLst/>
          </a:prstGeom>
          <a:noFill/>
        </p:spPr>
      </p:pic>
      <p:pic>
        <p:nvPicPr>
          <p:cNvPr id="5" name="Picture 2" descr="http://pubs.usgs.gov/gip/dynamic/graphics/Fig4.gif"/>
          <p:cNvPicPr>
            <a:picLocks noChangeAspect="1" noChangeArrowheads="1"/>
          </p:cNvPicPr>
          <p:nvPr/>
        </p:nvPicPr>
        <p:blipFill rotWithShape="1">
          <a:blip r:embed="rId4" cstate="print"/>
          <a:srcRect t="2521" r="2151" b="4761"/>
          <a:stretch/>
        </p:blipFill>
        <p:spPr bwMode="auto">
          <a:xfrm>
            <a:off x="4010991" y="3124200"/>
            <a:ext cx="513300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File:Mesosaurus tenuidens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799"/>
            <a:ext cx="7620000" cy="4648201"/>
          </a:xfrm>
          <a:prstGeom prst="rect">
            <a:avLst/>
          </a:prstGeom>
          <a:noFill/>
        </p:spPr>
      </p:pic>
      <p:pic>
        <p:nvPicPr>
          <p:cNvPr id="37892" name="Picture 4" descr="http://rds.yahoo.com/_ylt=A0PDoX.sl5tNNHcAb1GjzbkF/SIG=13l77cqfb/EXP=1302071340/**http%3a/rpmedia.ask.com/ts%3fu=/wikipedia/commons/thumb/6/6d/Cynognathus.JPG/180px-Cynognath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62600" cy="3006405"/>
          </a:xfrm>
          <a:prstGeom prst="rect">
            <a:avLst/>
          </a:prstGeom>
          <a:noFill/>
        </p:spPr>
      </p:pic>
      <p:pic>
        <p:nvPicPr>
          <p:cNvPr id="37894" name="Picture 6" descr="http://rds.yahoo.com/_ylt=A0PDoYDUl5tNOjEAtJGjzbkF/SIG=12c4k58d3/EXP=1302071380/**http%3a/0.tqn.com/d/dinosaurs/1/0/j/1/-/-/cynognath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2562" y="457200"/>
            <a:ext cx="3901438" cy="182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2425</TotalTime>
  <Words>189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Continental Drift </vt:lpstr>
      <vt:lpstr>Abraham Ortelius</vt:lpstr>
      <vt:lpstr>Alfred Wegener </vt:lpstr>
      <vt:lpstr>Continental Drift</vt:lpstr>
      <vt:lpstr>Pangaea </vt:lpstr>
      <vt:lpstr>Evidence for Pangaea</vt:lpstr>
      <vt:lpstr>Evidence for Pangaea</vt:lpstr>
      <vt:lpstr>Slide 8</vt:lpstr>
      <vt:lpstr>Slide 9</vt:lpstr>
      <vt:lpstr>Evidence for Pangaea</vt:lpstr>
      <vt:lpstr>Why didn’t anyone believe Alfred?</vt:lpstr>
      <vt:lpstr>Harry Hess</vt:lpstr>
      <vt:lpstr>Slide 13</vt:lpstr>
      <vt:lpstr>Seafloor Spreading</vt:lpstr>
      <vt:lpstr>Seafloor Spreading</vt:lpstr>
    </vt:vector>
  </TitlesOfParts>
  <Company>Box Elder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500001837</dc:creator>
  <cp:lastModifiedBy>Ape</cp:lastModifiedBy>
  <cp:revision>189</cp:revision>
  <dcterms:created xsi:type="dcterms:W3CDTF">2011-02-16T21:34:58Z</dcterms:created>
  <dcterms:modified xsi:type="dcterms:W3CDTF">2013-02-09T22:20:50Z</dcterms:modified>
</cp:coreProperties>
</file>