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7DA69C5-B48D-44D9-86AF-1F87766D469C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651D4D-9275-4B12-84BB-04580E97E0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Carboniferous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6781800" cy="4953317"/>
          </a:xfrm>
        </p:spPr>
        <p:txBody>
          <a:bodyPr/>
          <a:lstStyle/>
          <a:p>
            <a:r>
              <a:rPr lang="en-US" dirty="0" smtClean="0"/>
              <a:t>360 </a:t>
            </a:r>
            <a:r>
              <a:rPr lang="en-US" dirty="0" err="1" smtClean="0"/>
              <a:t>mya</a:t>
            </a:r>
            <a:r>
              <a:rPr lang="en-US" dirty="0" smtClean="0"/>
              <a:t> to 300 mya</a:t>
            </a:r>
          </a:p>
          <a:p>
            <a:r>
              <a:rPr lang="en-US" dirty="0" smtClean="0"/>
              <a:t>Ancestors of birds, reptiles and mammals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584" y="4267200"/>
            <a:ext cx="400123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000" t="2000" r="50000" b="47714"/>
          <a:stretch>
            <a:fillRect/>
          </a:stretch>
        </p:blipFill>
        <p:spPr bwMode="auto">
          <a:xfrm>
            <a:off x="6423840" y="2009776"/>
            <a:ext cx="2698388" cy="263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840" y="0"/>
            <a:ext cx="2720160" cy="204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15961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328071"/>
            <a:ext cx="5029199" cy="352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Permian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300 </a:t>
            </a:r>
            <a:r>
              <a:rPr lang="en-US" dirty="0" err="1" smtClean="0"/>
              <a:t>mya</a:t>
            </a:r>
            <a:r>
              <a:rPr lang="en-US" dirty="0" smtClean="0"/>
              <a:t> to 250 mya</a:t>
            </a:r>
          </a:p>
          <a:p>
            <a:r>
              <a:rPr lang="en-US" dirty="0" smtClean="0"/>
              <a:t>Largest </a:t>
            </a:r>
            <a:r>
              <a:rPr lang="en-US" dirty="0"/>
              <a:t>mass extinction</a:t>
            </a:r>
          </a:p>
          <a:p>
            <a:r>
              <a:rPr lang="en-US" dirty="0" smtClean="0"/>
              <a:t>Pangaea forms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78000"/>
            <a:ext cx="32004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000" t="2000" r="50000" b="48857"/>
          <a:stretch>
            <a:fillRect/>
          </a:stretch>
        </p:blipFill>
        <p:spPr bwMode="auto">
          <a:xfrm>
            <a:off x="5156791" y="0"/>
            <a:ext cx="398720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Triassic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1295400"/>
            <a:ext cx="5244353" cy="4830763"/>
          </a:xfrm>
        </p:spPr>
        <p:txBody>
          <a:bodyPr/>
          <a:lstStyle/>
          <a:p>
            <a:r>
              <a:rPr lang="en-US" dirty="0" smtClean="0"/>
              <a:t>250 </a:t>
            </a:r>
            <a:r>
              <a:rPr lang="en-US" dirty="0" err="1" smtClean="0"/>
              <a:t>mya</a:t>
            </a:r>
            <a:r>
              <a:rPr lang="en-US" dirty="0" smtClean="0"/>
              <a:t> to 210 mya</a:t>
            </a:r>
          </a:p>
          <a:p>
            <a:r>
              <a:rPr lang="en-US" dirty="0" smtClean="0"/>
              <a:t>Conifer trees</a:t>
            </a:r>
          </a:p>
          <a:p>
            <a:r>
              <a:rPr lang="en-US" dirty="0" smtClean="0"/>
              <a:t>Mosses</a:t>
            </a:r>
          </a:p>
          <a:p>
            <a:r>
              <a:rPr lang="en-US" dirty="0" smtClean="0"/>
              <a:t>Early dinosaurs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0886"/>
            <a:ext cx="3592287" cy="27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000" t="2000" r="50000" b="47714"/>
          <a:stretch>
            <a:fillRect/>
          </a:stretch>
        </p:blipFill>
        <p:spPr bwMode="auto">
          <a:xfrm>
            <a:off x="0" y="3886200"/>
            <a:ext cx="30393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1687" y="2805794"/>
            <a:ext cx="2743200" cy="355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Jurassic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059680"/>
          </a:xfrm>
        </p:spPr>
        <p:txBody>
          <a:bodyPr/>
          <a:lstStyle/>
          <a:p>
            <a:r>
              <a:rPr lang="en-US" dirty="0" smtClean="0"/>
              <a:t>210 </a:t>
            </a:r>
            <a:r>
              <a:rPr lang="en-US" dirty="0" err="1" smtClean="0"/>
              <a:t>mya</a:t>
            </a:r>
            <a:r>
              <a:rPr lang="en-US" dirty="0" smtClean="0"/>
              <a:t> to 145 mya</a:t>
            </a:r>
          </a:p>
          <a:p>
            <a:r>
              <a:rPr lang="en-US" dirty="0" smtClean="0"/>
              <a:t>Plant eating dinosaurs</a:t>
            </a:r>
          </a:p>
          <a:p>
            <a:r>
              <a:rPr lang="en-US" dirty="0" smtClean="0"/>
              <a:t>Small carnivorous dinosaurs</a:t>
            </a:r>
          </a:p>
          <a:p>
            <a:r>
              <a:rPr lang="en-US" dirty="0" smtClean="0"/>
              <a:t>Birds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4542" y="2057400"/>
            <a:ext cx="232945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000" t="2000" r="51067" b="47714"/>
          <a:stretch>
            <a:fillRect/>
          </a:stretch>
        </p:blipFill>
        <p:spPr bwMode="auto">
          <a:xfrm>
            <a:off x="0" y="3505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6331" r="4183" b="12827"/>
          <a:stretch>
            <a:fillRect/>
          </a:stretch>
        </p:blipFill>
        <p:spPr bwMode="auto">
          <a:xfrm>
            <a:off x="6248400" y="0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73" y="3588976"/>
            <a:ext cx="4197927" cy="326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Cretaceous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334000" cy="4830763"/>
          </a:xfrm>
        </p:spPr>
        <p:txBody>
          <a:bodyPr/>
          <a:lstStyle/>
          <a:p>
            <a:r>
              <a:rPr lang="en-US" dirty="0" smtClean="0"/>
              <a:t>145 </a:t>
            </a:r>
            <a:r>
              <a:rPr lang="en-US" dirty="0" err="1" smtClean="0"/>
              <a:t>mya</a:t>
            </a:r>
            <a:r>
              <a:rPr lang="en-US" dirty="0" smtClean="0"/>
              <a:t> to 65 mya</a:t>
            </a:r>
          </a:p>
          <a:p>
            <a:r>
              <a:rPr lang="en-US" dirty="0" smtClean="0"/>
              <a:t>Flowering plants</a:t>
            </a:r>
          </a:p>
          <a:p>
            <a:r>
              <a:rPr lang="en-US" dirty="0" smtClean="0"/>
              <a:t>Dinosaurs go extinct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-1"/>
            <a:ext cx="3352800" cy="236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33" t="2000" r="51067" b="46571"/>
          <a:stretch>
            <a:fillRect/>
          </a:stretch>
        </p:blipFill>
        <p:spPr bwMode="auto">
          <a:xfrm>
            <a:off x="5029200" y="23622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42182"/>
            <a:ext cx="4419600" cy="331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Tertiary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4419600" cy="4754880"/>
          </a:xfrm>
        </p:spPr>
        <p:txBody>
          <a:bodyPr/>
          <a:lstStyle/>
          <a:p>
            <a:r>
              <a:rPr lang="en-US" dirty="0" smtClean="0"/>
              <a:t>65 </a:t>
            </a:r>
            <a:r>
              <a:rPr lang="en-US" dirty="0" err="1" smtClean="0"/>
              <a:t>mya</a:t>
            </a:r>
            <a:r>
              <a:rPr lang="en-US" dirty="0" smtClean="0"/>
              <a:t> to 1.8 mya</a:t>
            </a:r>
          </a:p>
          <a:p>
            <a:r>
              <a:rPr lang="en-US" dirty="0" smtClean="0"/>
              <a:t>Grass, flowers, insects, fish, birds, mammals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12698"/>
          <a:stretch>
            <a:fillRect/>
          </a:stretch>
        </p:blipFill>
        <p:spPr bwMode="auto">
          <a:xfrm>
            <a:off x="0" y="3735005"/>
            <a:ext cx="4038600" cy="312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911" y="0"/>
            <a:ext cx="458708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326893"/>
            <a:ext cx="5334000" cy="353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" y="1143000"/>
            <a:ext cx="90885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69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Quaternary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1.8 mya to present</a:t>
            </a:r>
          </a:p>
          <a:p>
            <a:r>
              <a:rPr lang="en-US" dirty="0" smtClean="0"/>
              <a:t>Mammoths, saber tooth tigers</a:t>
            </a:r>
          </a:p>
          <a:p>
            <a:r>
              <a:rPr lang="en-US" dirty="0" smtClean="0"/>
              <a:t>Last ice age</a:t>
            </a:r>
          </a:p>
          <a:p>
            <a:r>
              <a:rPr lang="en-US" smtClean="0"/>
              <a:t>Humans appear</a:t>
            </a:r>
            <a:endParaRPr lang="en-US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684" y="0"/>
            <a:ext cx="2019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1" y="1833120"/>
            <a:ext cx="2819400" cy="24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534185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474" y="0"/>
            <a:ext cx="268752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 l="108" b="15049"/>
          <a:stretch>
            <a:fillRect/>
          </a:stretch>
        </p:blipFill>
        <p:spPr bwMode="auto">
          <a:xfrm>
            <a:off x="5301126" y="3962400"/>
            <a:ext cx="3842874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91</Words>
  <Application>Microsoft Office PowerPoint</Application>
  <PresentationFormat>On-screen Show (4:3)</PresentationFormat>
  <Paragraphs>29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Trek</vt:lpstr>
      <vt:lpstr>Carboniferous </vt:lpstr>
      <vt:lpstr>Permian </vt:lpstr>
      <vt:lpstr>Triassic </vt:lpstr>
      <vt:lpstr>Jurassic </vt:lpstr>
      <vt:lpstr>Cretaceous </vt:lpstr>
      <vt:lpstr>Tertiary </vt:lpstr>
      <vt:lpstr>PowerPoint Presentation</vt:lpstr>
      <vt:lpstr>Quaternary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Carboniferous </dc:title>
  <dc:creator>Ape</dc:creator>
  <cp:lastModifiedBy>Windows User</cp:lastModifiedBy>
  <cp:revision>16</cp:revision>
  <dcterms:created xsi:type="dcterms:W3CDTF">2012-03-06T17:00:22Z</dcterms:created>
  <dcterms:modified xsi:type="dcterms:W3CDTF">2013-02-01T18:11:40Z</dcterms:modified>
</cp:coreProperties>
</file>