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EE7B66-22D2-4FF6-8B89-B84F2E7E7FDF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5D88D5-E475-490F-93B1-AA4D504BAF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7B66-22D2-4FF6-8B89-B84F2E7E7FDF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88D5-E475-490F-93B1-AA4D504BAF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7B66-22D2-4FF6-8B89-B84F2E7E7FDF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88D5-E475-490F-93B1-AA4D504BAF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7B66-22D2-4FF6-8B89-B84F2E7E7FDF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88D5-E475-490F-93B1-AA4D504BAF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7B66-22D2-4FF6-8B89-B84F2E7E7FDF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88D5-E475-490F-93B1-AA4D504BA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7B66-22D2-4FF6-8B89-B84F2E7E7FDF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88D5-E475-490F-93B1-AA4D504BAF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7B66-22D2-4FF6-8B89-B84F2E7E7FDF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88D5-E475-490F-93B1-AA4D504BAF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7B66-22D2-4FF6-8B89-B84F2E7E7FDF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88D5-E475-490F-93B1-AA4D504BAF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7B66-22D2-4FF6-8B89-B84F2E7E7FDF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88D5-E475-490F-93B1-AA4D504BA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7B66-22D2-4FF6-8B89-B84F2E7E7FDF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88D5-E475-490F-93B1-AA4D504BA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7B66-22D2-4FF6-8B89-B84F2E7E7FDF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88D5-E475-490F-93B1-AA4D504BA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FEE7B66-22D2-4FF6-8B89-B84F2E7E7FDF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65D88D5-E475-490F-93B1-AA4D504BA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Geologic Time 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system of chronological measurements relating rock layers to times in geological history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2133600"/>
            <a:ext cx="2428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981201"/>
            <a:ext cx="7745505" cy="4144962"/>
          </a:xfrm>
        </p:spPr>
        <p:txBody>
          <a:bodyPr/>
          <a:lstStyle/>
          <a:p>
            <a:r>
              <a:rPr lang="en-US" dirty="0" smtClean="0"/>
              <a:t>410 </a:t>
            </a:r>
            <a:r>
              <a:rPr lang="en-US" dirty="0" err="1" smtClean="0"/>
              <a:t>mya</a:t>
            </a:r>
            <a:r>
              <a:rPr lang="en-US" dirty="0" smtClean="0"/>
              <a:t> to 360 mya</a:t>
            </a:r>
          </a:p>
          <a:p>
            <a:r>
              <a:rPr lang="en-US" dirty="0" smtClean="0"/>
              <a:t>Ferns, seed plants </a:t>
            </a:r>
            <a:r>
              <a:rPr lang="en-US" dirty="0" smtClean="0"/>
              <a:t>appear</a:t>
            </a: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 smtClean="0"/>
              <a:t>Arthropods and </a:t>
            </a:r>
            <a:r>
              <a:rPr lang="en-US" dirty="0" err="1" smtClean="0"/>
              <a:t>tetropods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Devonian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946" y="0"/>
            <a:ext cx="31030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828" b="13107"/>
          <a:stretch>
            <a:fillRect/>
          </a:stretch>
        </p:blipFill>
        <p:spPr bwMode="auto">
          <a:xfrm>
            <a:off x="685800" y="3437932"/>
            <a:ext cx="4343400" cy="340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eologic-time-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447"/>
            <a:ext cx="5160962" cy="682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 of Geologic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</a:t>
            </a:r>
            <a:r>
              <a:rPr lang="en-US" dirty="0" err="1" smtClean="0"/>
              <a:t>Archaean</a:t>
            </a:r>
            <a:endParaRPr lang="en-US" dirty="0" smtClean="0"/>
          </a:p>
          <a:p>
            <a:r>
              <a:rPr lang="en-US" dirty="0" err="1" smtClean="0"/>
              <a:t>Archaean</a:t>
            </a:r>
            <a:endParaRPr lang="en-US" dirty="0" smtClean="0"/>
          </a:p>
          <a:p>
            <a:r>
              <a:rPr lang="en-US" dirty="0" smtClean="0"/>
              <a:t>Proterozoic</a:t>
            </a:r>
          </a:p>
          <a:p>
            <a:r>
              <a:rPr lang="en-US" dirty="0" smtClean="0"/>
              <a:t>Phanerozoic: Complex life forms began on Earth and evolved</a:t>
            </a:r>
          </a:p>
          <a:p>
            <a:r>
              <a:rPr lang="en-US" dirty="0" smtClean="0"/>
              <a:t>Paleozoic: ancient life</a:t>
            </a:r>
          </a:p>
          <a:p>
            <a:r>
              <a:rPr lang="en-US" dirty="0" smtClean="0"/>
              <a:t>Mesozoic: Middle life</a:t>
            </a:r>
          </a:p>
          <a:p>
            <a:r>
              <a:rPr lang="en-US" dirty="0" smtClean="0"/>
              <a:t>Cenozoic: recent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3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4.5 billion years ago to 3.9 billion years ago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life </a:t>
            </a:r>
            <a:r>
              <a:rPr lang="en-US" dirty="0" smtClean="0"/>
              <a:t>at this time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</a:t>
            </a:r>
            <a:r>
              <a:rPr lang="en-US" dirty="0" err="1" smtClean="0"/>
              <a:t>Archaean</a:t>
            </a:r>
            <a:r>
              <a:rPr lang="en-US" dirty="0" smtClean="0"/>
              <a:t> Time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800600" cy="360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981201"/>
            <a:ext cx="7745505" cy="4144962"/>
          </a:xfrm>
        </p:spPr>
        <p:txBody>
          <a:bodyPr/>
          <a:lstStyle/>
          <a:p>
            <a:r>
              <a:rPr lang="en-US" dirty="0" smtClean="0"/>
              <a:t>3.9 </a:t>
            </a:r>
            <a:r>
              <a:rPr lang="en-US" dirty="0" err="1" smtClean="0"/>
              <a:t>bya</a:t>
            </a:r>
            <a:r>
              <a:rPr lang="en-US" dirty="0" smtClean="0"/>
              <a:t> to 2.5 </a:t>
            </a:r>
            <a:r>
              <a:rPr lang="en-US" dirty="0" err="1" smtClean="0"/>
              <a:t>bya</a:t>
            </a: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 smtClean="0"/>
              <a:t>single-celled life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Archaean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0" y="1524000"/>
            <a:ext cx="317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3009605"/>
            <a:ext cx="4191000" cy="385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5111" y="3429000"/>
            <a:ext cx="4938889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981200"/>
            <a:ext cx="7745505" cy="4144963"/>
          </a:xfrm>
        </p:spPr>
        <p:txBody>
          <a:bodyPr/>
          <a:lstStyle/>
          <a:p>
            <a:r>
              <a:rPr lang="en-US" dirty="0" smtClean="0"/>
              <a:t> 2.5 </a:t>
            </a:r>
            <a:r>
              <a:rPr lang="en-US" dirty="0" err="1" smtClean="0"/>
              <a:t>bya</a:t>
            </a:r>
            <a:r>
              <a:rPr lang="en-US" dirty="0" smtClean="0"/>
              <a:t> to 544 mya</a:t>
            </a:r>
          </a:p>
          <a:p>
            <a:r>
              <a:rPr lang="en-US" dirty="0" smtClean="0"/>
              <a:t>Bacteria, algae, worm-like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Proterozoic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01291"/>
            <a:ext cx="4114800" cy="265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24839"/>
            <a:ext cx="41148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181600" cy="4144963"/>
          </a:xfrm>
        </p:spPr>
        <p:txBody>
          <a:bodyPr/>
          <a:lstStyle/>
          <a:p>
            <a:r>
              <a:rPr lang="en-US" dirty="0" smtClean="0"/>
              <a:t>544 </a:t>
            </a:r>
            <a:r>
              <a:rPr lang="en-US" dirty="0" err="1" smtClean="0"/>
              <a:t>mya</a:t>
            </a:r>
            <a:r>
              <a:rPr lang="en-US" dirty="0" smtClean="0"/>
              <a:t> to 505 </a:t>
            </a:r>
            <a:r>
              <a:rPr lang="en-US" dirty="0" err="1" smtClean="0"/>
              <a:t>mya</a:t>
            </a:r>
            <a:endParaRPr lang="en-US" dirty="0" smtClean="0"/>
          </a:p>
          <a:p>
            <a:r>
              <a:rPr lang="en-US" dirty="0" smtClean="0"/>
              <a:t>Animals first appeared</a:t>
            </a:r>
          </a:p>
          <a:p>
            <a:r>
              <a:rPr lang="en-US" dirty="0" smtClean="0"/>
              <a:t>Trilobites and brachiopods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Cambrian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56" y="3914536"/>
            <a:ext cx="2528455" cy="294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41" y="3843267"/>
            <a:ext cx="3066461" cy="260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61" y="0"/>
            <a:ext cx="38007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4" t="95" r="2917" b="47806"/>
          <a:stretch/>
        </p:blipFill>
        <p:spPr bwMode="auto">
          <a:xfrm>
            <a:off x="5479466" y="3387436"/>
            <a:ext cx="3546763" cy="347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2971800" cy="4191316"/>
          </a:xfrm>
        </p:spPr>
        <p:txBody>
          <a:bodyPr/>
          <a:lstStyle/>
          <a:p>
            <a:r>
              <a:rPr lang="en-US" dirty="0" smtClean="0"/>
              <a:t>505 </a:t>
            </a:r>
            <a:r>
              <a:rPr lang="en-US" dirty="0" err="1" smtClean="0"/>
              <a:t>mya</a:t>
            </a:r>
            <a:r>
              <a:rPr lang="en-US" dirty="0" smtClean="0"/>
              <a:t> to 440 </a:t>
            </a:r>
            <a:r>
              <a:rPr lang="en-US" dirty="0" err="1" smtClean="0"/>
              <a:t>mya</a:t>
            </a:r>
            <a:endParaRPr lang="en-US" dirty="0" smtClean="0"/>
          </a:p>
          <a:p>
            <a:r>
              <a:rPr lang="en-US" dirty="0" smtClean="0"/>
              <a:t>Marine invertebrates</a:t>
            </a:r>
          </a:p>
          <a:p>
            <a:r>
              <a:rPr lang="en-US" dirty="0" smtClean="0"/>
              <a:t>Early vertebrates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Ordovician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3352800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66309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"/>
            <a:ext cx="2819400" cy="244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50000" t="857" r="933" b="48857"/>
          <a:stretch>
            <a:fillRect/>
          </a:stretch>
        </p:blipFill>
        <p:spPr bwMode="auto">
          <a:xfrm>
            <a:off x="6019800" y="3869634"/>
            <a:ext cx="3124200" cy="298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3886200" cy="4144963"/>
          </a:xfrm>
        </p:spPr>
        <p:txBody>
          <a:bodyPr/>
          <a:lstStyle/>
          <a:p>
            <a:r>
              <a:rPr lang="en-US" dirty="0" smtClean="0"/>
              <a:t>440 </a:t>
            </a:r>
            <a:r>
              <a:rPr lang="en-US" dirty="0" err="1" smtClean="0"/>
              <a:t>mya</a:t>
            </a:r>
            <a:r>
              <a:rPr lang="en-US" dirty="0" smtClean="0"/>
              <a:t> to 410 mya</a:t>
            </a:r>
          </a:p>
          <a:p>
            <a:r>
              <a:rPr lang="en-US" dirty="0" smtClean="0"/>
              <a:t>Coral reefs</a:t>
            </a:r>
          </a:p>
          <a:p>
            <a:r>
              <a:rPr lang="en-US" dirty="0" smtClean="0"/>
              <a:t>Ancient plants and insects</a:t>
            </a:r>
          </a:p>
          <a:p>
            <a:r>
              <a:rPr lang="en-US" dirty="0" smtClean="0"/>
              <a:t>Fish start to evolve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Silurian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347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50000" t="857" r="2000" b="50000"/>
          <a:stretch>
            <a:fillRect/>
          </a:stretch>
        </p:blipFill>
        <p:spPr bwMode="auto">
          <a:xfrm>
            <a:off x="5635256" y="3505200"/>
            <a:ext cx="350874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440</TotalTime>
  <Words>135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Geologic Time Scale</vt:lpstr>
      <vt:lpstr>PowerPoint Presentation</vt:lpstr>
      <vt:lpstr>Eras of Geologic Time</vt:lpstr>
      <vt:lpstr>Pre-Archaean Time</vt:lpstr>
      <vt:lpstr>Archaean </vt:lpstr>
      <vt:lpstr>Proterozoic  </vt:lpstr>
      <vt:lpstr>Cambrian</vt:lpstr>
      <vt:lpstr>Ordovician </vt:lpstr>
      <vt:lpstr>Silurian</vt:lpstr>
      <vt:lpstr>Devonian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Geological Time</dc:title>
  <dc:creator>Ape</dc:creator>
  <cp:lastModifiedBy>Windows User</cp:lastModifiedBy>
  <cp:revision>67</cp:revision>
  <dcterms:created xsi:type="dcterms:W3CDTF">2011-07-28T23:38:08Z</dcterms:created>
  <dcterms:modified xsi:type="dcterms:W3CDTF">2013-02-01T18:04:43Z</dcterms:modified>
</cp:coreProperties>
</file>