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handoutMasterIdLst>
    <p:handoutMasterId r:id="rId31"/>
  </p:handoutMasterIdLst>
  <p:sldIdLst>
    <p:sldId id="289" r:id="rId2"/>
    <p:sldId id="257" r:id="rId3"/>
    <p:sldId id="262" r:id="rId4"/>
    <p:sldId id="261" r:id="rId5"/>
    <p:sldId id="258" r:id="rId6"/>
    <p:sldId id="283" r:id="rId7"/>
    <p:sldId id="284" r:id="rId8"/>
    <p:sldId id="263" r:id="rId9"/>
    <p:sldId id="260" r:id="rId10"/>
    <p:sldId id="265" r:id="rId11"/>
    <p:sldId id="267" r:id="rId12"/>
    <p:sldId id="264" r:id="rId13"/>
    <p:sldId id="266" r:id="rId14"/>
    <p:sldId id="268" r:id="rId15"/>
    <p:sldId id="285" r:id="rId16"/>
    <p:sldId id="270" r:id="rId17"/>
    <p:sldId id="271" r:id="rId18"/>
    <p:sldId id="272" r:id="rId19"/>
    <p:sldId id="277" r:id="rId20"/>
    <p:sldId id="286" r:id="rId21"/>
    <p:sldId id="273" r:id="rId22"/>
    <p:sldId id="278" r:id="rId23"/>
    <p:sldId id="287" r:id="rId24"/>
    <p:sldId id="288" r:id="rId25"/>
    <p:sldId id="276" r:id="rId26"/>
    <p:sldId id="279" r:id="rId27"/>
    <p:sldId id="275" r:id="rId28"/>
    <p:sldId id="281" r:id="rId29"/>
    <p:sldId id="280" r:id="rId3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121" cy="464503"/>
          </a:xfrm>
          <a:prstGeom prst="rect">
            <a:avLst/>
          </a:prstGeom>
        </p:spPr>
        <p:txBody>
          <a:bodyPr vert="horz" lIns="90818" tIns="45409" rIns="90818" bIns="454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313" y="0"/>
            <a:ext cx="2971121" cy="464503"/>
          </a:xfrm>
          <a:prstGeom prst="rect">
            <a:avLst/>
          </a:prstGeom>
        </p:spPr>
        <p:txBody>
          <a:bodyPr vert="horz" lIns="90818" tIns="45409" rIns="90818" bIns="45409" rtlCol="0"/>
          <a:lstStyle>
            <a:lvl1pPr algn="r">
              <a:defRPr sz="1200"/>
            </a:lvl1pPr>
          </a:lstStyle>
          <a:p>
            <a:fld id="{CB34DC76-E7BF-4C38-9FFF-D44C73BE722E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312"/>
            <a:ext cx="2971121" cy="464503"/>
          </a:xfrm>
          <a:prstGeom prst="rect">
            <a:avLst/>
          </a:prstGeom>
        </p:spPr>
        <p:txBody>
          <a:bodyPr vert="horz" lIns="90818" tIns="45409" rIns="90818" bIns="454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313" y="8830312"/>
            <a:ext cx="2971121" cy="464503"/>
          </a:xfrm>
          <a:prstGeom prst="rect">
            <a:avLst/>
          </a:prstGeom>
        </p:spPr>
        <p:txBody>
          <a:bodyPr vert="horz" lIns="90818" tIns="45409" rIns="90818" bIns="45409" rtlCol="0" anchor="b"/>
          <a:lstStyle>
            <a:lvl1pPr algn="r">
              <a:defRPr sz="1200"/>
            </a:lvl1pPr>
          </a:lstStyle>
          <a:p>
            <a:fld id="{CA4E7A1B-4F24-41C2-93B6-B67A6C1C6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62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FEAC07-C6BA-439C-ADC0-D98E72DFFD0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420F29-1BC5-4048-AA0A-0690FFBFF0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upload.wikimedia.org/wikipedia/commons/b/b4/Dean_Blue_Hole_Long_Island_Bahamas_20110210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members.enchantedlearning.com/geology/label/outerlayer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upload.wikimedia.org/wikipedia/commons/c/c6/Bingham_Canyon_Mine_1942c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epod.usra.edu/.a/6a0105371bb32c970b01347ff30695970c-pi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upload.wikimedia.org/wikipedia/commons/4/40/Volcan_Masaya2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upload.wikimedia.org/wikipedia/commons/6/65/The_Door_to_Hell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Layers of Earth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8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Kola </a:t>
            </a:r>
            <a:r>
              <a:rPr lang="en-US" dirty="0" err="1" smtClean="0"/>
              <a:t>Superdeep</a:t>
            </a:r>
            <a:r>
              <a:rPr lang="en-US" dirty="0" smtClean="0"/>
              <a:t> Borehole: Russia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6360"/>
          </a:xfrm>
        </p:spPr>
        <p:txBody>
          <a:bodyPr/>
          <a:lstStyle/>
          <a:p>
            <a:r>
              <a:rPr lang="en-US" dirty="0" smtClean="0"/>
              <a:t>Largest hole ever dug: scientific expedition</a:t>
            </a:r>
          </a:p>
          <a:p>
            <a:r>
              <a:rPr lang="en-US" dirty="0" smtClean="0"/>
              <a:t>12,262 meters (7.6 miles) 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65299"/>
            <a:ext cx="7264242" cy="469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80760"/>
          </a:xfrm>
        </p:spPr>
        <p:txBody>
          <a:bodyPr/>
          <a:lstStyle/>
          <a:p>
            <a:r>
              <a:rPr lang="en-US" dirty="0" smtClean="0"/>
              <a:t>The temperature at this depth was 180°C (356°F), at which point the rock became more like a plastic than a solid, stopping further drilling</a:t>
            </a:r>
            <a:endParaRPr lang="en-US" dirty="0"/>
          </a:p>
        </p:txBody>
      </p:sp>
      <p:pic>
        <p:nvPicPr>
          <p:cNvPr id="4" name="Picture 9" descr="2410184248_3ab829446d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09781"/>
            <a:ext cx="5257800" cy="394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2410183880_f582674f77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936" y="1752600"/>
            <a:ext cx="4787064" cy="389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Argyle Diamond Mine: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18760"/>
          </a:xfrm>
        </p:spPr>
        <p:txBody>
          <a:bodyPr/>
          <a:lstStyle/>
          <a:p>
            <a:r>
              <a:rPr lang="en-US" dirty="0" smtClean="0"/>
              <a:t>Largest hand dug hole in the world</a:t>
            </a:r>
          </a:p>
          <a:p>
            <a:r>
              <a:rPr lang="en-US" dirty="0" smtClean="0"/>
              <a:t>Largest volume of diamonds produced</a:t>
            </a:r>
          </a:p>
          <a:p>
            <a:pPr lvl="1"/>
            <a:r>
              <a:rPr lang="en-US" dirty="0" smtClean="0"/>
              <a:t>600 meters (1,970 ft)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514601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passionpinkdiamonds.com/images/catalog/D391%20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985559"/>
            <a:ext cx="3048000" cy="32300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Chuquicamata</a:t>
            </a:r>
            <a:r>
              <a:rPr lang="en-US" dirty="0" smtClean="0"/>
              <a:t>: Chile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901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859" y="762000"/>
            <a:ext cx="9179860" cy="60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Udachnaya</a:t>
            </a:r>
            <a:r>
              <a:rPr lang="en-US" dirty="0" smtClean="0"/>
              <a:t>: Russia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6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66139"/>
            <a:ext cx="8001001" cy="59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Sinkhole: Guatemala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8943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56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Diavik</a:t>
            </a:r>
            <a:r>
              <a:rPr lang="en-US" dirty="0" smtClean="0"/>
              <a:t> Mine: Canada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39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129"/>
            <a:ext cx="9122229" cy="606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Mirny</a:t>
            </a:r>
            <a:r>
              <a:rPr lang="en-US" dirty="0" smtClean="0"/>
              <a:t> Diamond Mine: Russia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191000" cy="5242560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25378"/>
            <a:ext cx="8055429" cy="603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Great Blue Hole: Belize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187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5974"/>
            <a:ext cx="7809544" cy="602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Dean’s Blue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File:Dean Blue Hole Long Island Bahamas 201102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38200"/>
            <a:ext cx="7982857" cy="59871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outer most layer of Earth</a:t>
            </a:r>
          </a:p>
          <a:p>
            <a:r>
              <a:rPr lang="en-US" sz="2800" dirty="0" smtClean="0"/>
              <a:t>Made of Oxygen, silicon and aluminum </a:t>
            </a:r>
          </a:p>
        </p:txBody>
      </p:sp>
      <p:pic>
        <p:nvPicPr>
          <p:cNvPr id="8" name="Picture 2" descr="http://members.enchantedlearning.com/ogifs/outerlayersearth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06132"/>
            <a:ext cx="5094514" cy="387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Zacat</a:t>
            </a:r>
            <a:r>
              <a:rPr lang="en-US" dirty="0" err="1" smtClean="0">
                <a:latin typeface="Calibri"/>
              </a:rPr>
              <a:t>ó</a:t>
            </a:r>
            <a:r>
              <a:rPr lang="en-US" dirty="0" err="1" smtClean="0"/>
              <a:t>n</a:t>
            </a:r>
            <a:r>
              <a:rPr lang="en-US" dirty="0" smtClean="0"/>
              <a:t>: Mexico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9371"/>
            <a:ext cx="8534400" cy="57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02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Bingham Canyon Mine: Utah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377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02360"/>
            <a:ext cx="8144774" cy="57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File:Bingham Canyon Mine 1942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27919"/>
            <a:ext cx="5334000" cy="68859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Monticello Dam, California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71983"/>
            <a:ext cx="7726136" cy="578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31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Kimberly Diamond Mine: South Africa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9457"/>
            <a:ext cx="7689449" cy="575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980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Masaya Shield Volcano: Nicaragua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139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5" descr="Nicaragua 2009--Masaya 0.07[1]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05179"/>
            <a:ext cx="7543800" cy="56528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File:Volcan Masaya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67811" cy="5867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Darvaza:Turkmenistan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86" y="811040"/>
            <a:ext cx="9154886" cy="609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File:The Door to H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657" y="761999"/>
            <a:ext cx="9149718" cy="6096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Oceanic Crust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Made of basalt</a:t>
            </a:r>
          </a:p>
          <a:p>
            <a:r>
              <a:rPr lang="en-US" sz="2800" dirty="0" smtClean="0"/>
              <a:t>Younger, more dense, thinner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8352" y="3114675"/>
            <a:ext cx="487564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3924300"/>
            <a:ext cx="469392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Crust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Made of granite</a:t>
            </a:r>
          </a:p>
          <a:p>
            <a:r>
              <a:rPr lang="en-US" sz="2800" dirty="0" smtClean="0"/>
              <a:t>Older, less dense, thicker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038572"/>
            <a:ext cx="4974771" cy="381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3633107"/>
            <a:ext cx="4299857" cy="322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709160"/>
          </a:xfrm>
        </p:spPr>
        <p:txBody>
          <a:bodyPr/>
          <a:lstStyle/>
          <a:p>
            <a:r>
              <a:rPr lang="en-US" sz="2800" dirty="0" smtClean="0"/>
              <a:t>Solid plastic-like </a:t>
            </a:r>
            <a:r>
              <a:rPr lang="en-US" sz="2800" dirty="0" smtClean="0"/>
              <a:t>rock </a:t>
            </a:r>
          </a:p>
          <a:p>
            <a:r>
              <a:rPr lang="en-US" sz="2800" dirty="0" smtClean="0"/>
              <a:t>1800 miles thick </a:t>
            </a:r>
          </a:p>
          <a:p>
            <a:r>
              <a:rPr lang="en-US" sz="2800" dirty="0" smtClean="0"/>
              <a:t>Convection currents supply most of Earth’s internal heat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5562600" cy="268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Core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 of </a:t>
            </a:r>
            <a:r>
              <a:rPr lang="en-US" dirty="0" smtClean="0"/>
              <a:t>liquid metal: </a:t>
            </a:r>
            <a:r>
              <a:rPr lang="en-US" dirty="0" smtClean="0"/>
              <a:t>iron and nickel</a:t>
            </a:r>
          </a:p>
          <a:p>
            <a:r>
              <a:rPr lang="en-US" dirty="0" smtClean="0"/>
              <a:t>1400 miles thick </a:t>
            </a:r>
          </a:p>
          <a:p>
            <a:r>
              <a:rPr lang="en-US" dirty="0" smtClean="0"/>
              <a:t>Creates Earth’s magnetic field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20143"/>
            <a:ext cx="3467100" cy="33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92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Core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709160"/>
          </a:xfrm>
        </p:spPr>
        <p:txBody>
          <a:bodyPr/>
          <a:lstStyle/>
          <a:p>
            <a:r>
              <a:rPr lang="en-US" dirty="0" smtClean="0"/>
              <a:t>Made of solid iron</a:t>
            </a:r>
          </a:p>
          <a:p>
            <a:r>
              <a:rPr lang="en-US" dirty="0" smtClean="0"/>
              <a:t>800 miles </a:t>
            </a:r>
            <a:endParaRPr lang="en-US" dirty="0"/>
          </a:p>
          <a:p>
            <a:r>
              <a:rPr lang="en-US" dirty="0" smtClean="0"/>
              <a:t>Slowly cooling and getting larger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605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Earth’s Layers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5571"/>
            <a:ext cx="5924550" cy="564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709160"/>
          </a:xfrm>
        </p:spPr>
        <p:txBody>
          <a:bodyPr/>
          <a:lstStyle/>
          <a:p>
            <a:r>
              <a:rPr lang="en-US" dirty="0" smtClean="0"/>
              <a:t>Man has explored the Earth to a depth of </a:t>
            </a:r>
            <a:r>
              <a:rPr lang="en-US" dirty="0" smtClean="0"/>
              <a:t>7.6 miles</a:t>
            </a:r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83933"/>
            <a:ext cx="5557189" cy="417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1717</TotalTime>
  <Words>214</Words>
  <Application>Microsoft Office PowerPoint</Application>
  <PresentationFormat>On-screen Show (4:3)</PresentationFormat>
  <Paragraphs>46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Layers of Earth</vt:lpstr>
      <vt:lpstr>Crust </vt:lpstr>
      <vt:lpstr>Oceanic Crust</vt:lpstr>
      <vt:lpstr>Continental Crust</vt:lpstr>
      <vt:lpstr>Mantle</vt:lpstr>
      <vt:lpstr>Outer Core</vt:lpstr>
      <vt:lpstr>Inner Core</vt:lpstr>
      <vt:lpstr>Earth’s Layers</vt:lpstr>
      <vt:lpstr>Holes </vt:lpstr>
      <vt:lpstr>Kola Superdeep Borehole: Russia</vt:lpstr>
      <vt:lpstr>PowerPoint Presentation</vt:lpstr>
      <vt:lpstr>Argyle Diamond Mine: Australia</vt:lpstr>
      <vt:lpstr>Chuquicamata: Chile</vt:lpstr>
      <vt:lpstr>Udachnaya: Russia</vt:lpstr>
      <vt:lpstr>Sinkhole: Guatemala </vt:lpstr>
      <vt:lpstr>Diavik Mine: Canada </vt:lpstr>
      <vt:lpstr>Mirny Diamond Mine: Russia </vt:lpstr>
      <vt:lpstr>Great Blue Hole: Belize  </vt:lpstr>
      <vt:lpstr>Dean’s Blue Hole</vt:lpstr>
      <vt:lpstr>Zacatón: Mexico</vt:lpstr>
      <vt:lpstr>Bingham Canyon Mine: Utah</vt:lpstr>
      <vt:lpstr>PowerPoint Presentation</vt:lpstr>
      <vt:lpstr>Monticello Dam, California</vt:lpstr>
      <vt:lpstr>Kimberly Diamond Mine: South Africa</vt:lpstr>
      <vt:lpstr>Masaya Shield Volcano: Nicaragua</vt:lpstr>
      <vt:lpstr>PowerPoint Presentation</vt:lpstr>
      <vt:lpstr>Darvaza:Turkmenistan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Earth’s Layers</dc:title>
  <dc:creator>Ape</dc:creator>
  <cp:lastModifiedBy>Windows User</cp:lastModifiedBy>
  <cp:revision>154</cp:revision>
  <dcterms:created xsi:type="dcterms:W3CDTF">2011-02-13T19:30:02Z</dcterms:created>
  <dcterms:modified xsi:type="dcterms:W3CDTF">2013-02-01T16:11:30Z</dcterms:modified>
</cp:coreProperties>
</file>