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handoutMasterIdLst>
    <p:handoutMasterId r:id="rId19"/>
  </p:handoutMasterIdLst>
  <p:sldIdLst>
    <p:sldId id="256" r:id="rId3"/>
    <p:sldId id="291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300" r:id="rId13"/>
    <p:sldId id="301" r:id="rId14"/>
    <p:sldId id="299" r:id="rId15"/>
    <p:sldId id="302" r:id="rId16"/>
    <p:sldId id="303" r:id="rId17"/>
    <p:sldId id="289" r:id="rId1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B052490-8607-46CD-849A-106E00C2B4C2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26B3B1A-9FC5-4894-AA9A-C0079F26D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62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8/26/2012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22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8/26/2012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72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8/26/2012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755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8/26/2012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24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8/26/2012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65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8/26/2012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D11291-8DC4-491B-BA8A-7AC3F0CB767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177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8/26/2012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245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8/26/2012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6D11291-8DC4-491B-BA8A-7AC3F0CB767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97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3375C71-FEE8-4C28-A611-EECDFB001BE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8/26/2012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723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8/26/2012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570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8/26/2012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56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D11291-8DC4-491B-BA8A-7AC3F0CB7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5C71-FEE8-4C28-A611-EECDFB001BEA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6D11291-8DC4-491B-BA8A-7AC3F0CB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3375C71-FEE8-4C28-A611-EECDFB001BEA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291-8DC4-491B-BA8A-7AC3F0CB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375C71-FEE8-4C28-A611-EECDFB001BEA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6D11291-8DC4-491B-BA8A-7AC3F0CB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375C71-FEE8-4C28-A611-EECDFB001BE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8/26/2012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6D11291-8DC4-491B-BA8A-7AC3F0CB767C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826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//upload.wikimedia.org/wikipedia/commons/f/f5/Titan_Earth_Moon_Comparison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en.wikipedia.org/wiki/File:Titan_multi_spectral_overlay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Earth Compared to Other Planets and Moons</a:t>
            </a:r>
            <a:endParaRPr lang="en-US" dirty="0"/>
          </a:p>
        </p:txBody>
      </p:sp>
      <p:pic>
        <p:nvPicPr>
          <p:cNvPr id="2050" name="Picture 2" descr="http://www.paradiseearth.us/images/earth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47057"/>
            <a:ext cx="5029200" cy="478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ssdc.gsfc.nasa.gov/image/planetary/saturn/hst_saturn_nicm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25" y="4227640"/>
            <a:ext cx="5095875" cy="263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english-online.at/science/solar-system/saturn-compared-to-ea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24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Hydrogen and Helium </a:t>
            </a:r>
          </a:p>
          <a:p>
            <a:pPr lvl="1"/>
            <a:r>
              <a:rPr lang="en-US" dirty="0" smtClean="0"/>
              <a:t>Clouds of ammonia and sulfur</a:t>
            </a:r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Magnetic field </a:t>
            </a:r>
          </a:p>
          <a:p>
            <a:pPr lvl="1"/>
            <a:r>
              <a:rPr lang="en-US" dirty="0" smtClean="0"/>
              <a:t>Rocks and metal core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-285 °</a:t>
            </a:r>
            <a:r>
              <a:rPr lang="en-US" dirty="0" smtClean="0"/>
              <a:t>F (-176 °</a:t>
            </a:r>
            <a:r>
              <a:rPr lang="en-US" dirty="0" smtClean="0"/>
              <a:t>C)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No evidence of liquid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45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ciencevspseudoscience.files.wordpress.com/2011/12/enceladus_comparis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599" y="2590800"/>
            <a:ext cx="4752402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Enceladus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Mostly water vapor </a:t>
            </a:r>
          </a:p>
          <a:p>
            <a:pPr lvl="1"/>
            <a:r>
              <a:rPr lang="en-US" dirty="0" smtClean="0"/>
              <a:t>Reflects almost all of the sunlight that hits it</a:t>
            </a:r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Tidal heating </a:t>
            </a:r>
          </a:p>
          <a:p>
            <a:pPr lvl="1"/>
            <a:r>
              <a:rPr lang="en-US" dirty="0" smtClean="0"/>
              <a:t>Liquid core</a:t>
            </a:r>
          </a:p>
          <a:p>
            <a:pPr lvl="1"/>
            <a:r>
              <a:rPr lang="en-US" dirty="0" smtClean="0"/>
              <a:t>Active water geysers 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-330 °</a:t>
            </a:r>
            <a:r>
              <a:rPr lang="en-US" dirty="0" smtClean="0"/>
              <a:t>F (-201 °</a:t>
            </a:r>
            <a:r>
              <a:rPr lang="en-US" dirty="0" smtClean="0"/>
              <a:t>C)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Geysers: liquid water below surface? </a:t>
            </a:r>
            <a:endParaRPr lang="en-US" dirty="0"/>
          </a:p>
          <a:p>
            <a:pPr lvl="1"/>
            <a:r>
              <a:rPr lang="en-US" dirty="0" smtClean="0"/>
              <a:t>Water vapor in the atmosphere</a:t>
            </a:r>
          </a:p>
        </p:txBody>
      </p:sp>
    </p:spTree>
    <p:extLst>
      <p:ext uri="{BB962C8B-B14F-4D97-AF65-F5344CB8AC3E}">
        <p14:creationId xmlns:p14="http://schemas.microsoft.com/office/powerpoint/2010/main" xmlns="" val="30085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Titan Earth Moon Comparis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573" y="3015343"/>
            <a:ext cx="5684541" cy="38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About as thick as Earth’s</a:t>
            </a:r>
          </a:p>
          <a:p>
            <a:pPr lvl="1"/>
            <a:r>
              <a:rPr lang="en-US" dirty="0" smtClean="0"/>
              <a:t>95% Nitrogen 3% Methane</a:t>
            </a:r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Liquid and frozen methane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-290 °</a:t>
            </a:r>
            <a:r>
              <a:rPr lang="en-US" dirty="0" smtClean="0"/>
              <a:t>F (-178 °</a:t>
            </a:r>
            <a:r>
              <a:rPr lang="en-US" dirty="0" smtClean="0"/>
              <a:t>C)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No evidence of liquid water</a:t>
            </a:r>
            <a:endParaRPr lang="en-US" dirty="0"/>
          </a:p>
        </p:txBody>
      </p:sp>
      <p:pic>
        <p:nvPicPr>
          <p:cNvPr id="1026" name="Picture 2" descr="Titan multi spectral overla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843" y="-1"/>
            <a:ext cx="2853157" cy="28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85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ingmakers.co.nz/images/uranus_and_earth.j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1066800"/>
            <a:ext cx="5105400" cy="33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Hydrogen, Helium and Methane</a:t>
            </a:r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Mostly liquid and gases</a:t>
            </a:r>
          </a:p>
          <a:p>
            <a:pPr lvl="1"/>
            <a:r>
              <a:rPr lang="en-US" dirty="0" smtClean="0"/>
              <a:t>Small rocky </a:t>
            </a:r>
            <a:r>
              <a:rPr lang="en-US" dirty="0"/>
              <a:t>core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-355 °</a:t>
            </a:r>
            <a:r>
              <a:rPr lang="en-US" dirty="0" smtClean="0"/>
              <a:t>F (-204 °</a:t>
            </a:r>
            <a:r>
              <a:rPr lang="en-US" dirty="0" smtClean="0"/>
              <a:t>C)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Liquid water with ammonia dissolved in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85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versetoday.com/wp-content/uploads/2008/11/neptunecompa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46614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Neptune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Hydrogen, Helium and Methane</a:t>
            </a:r>
          </a:p>
          <a:p>
            <a:pPr lvl="1"/>
            <a:r>
              <a:rPr lang="en-US" dirty="0" smtClean="0"/>
              <a:t>Winds up to 750 mph</a:t>
            </a:r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Rocks and methane ice</a:t>
            </a:r>
          </a:p>
          <a:p>
            <a:pPr lvl="1"/>
            <a:r>
              <a:rPr lang="en-US" dirty="0" smtClean="0"/>
              <a:t>Magnetic field 17X Earth’s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-390 °F</a:t>
            </a:r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No evidence of liquid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75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ysvillelibrary.files.wordpress.com/2009/07/pluto-compared-with-earth.jpg?w=470&amp;h=4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28600"/>
            <a:ext cx="4800601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7924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Thin </a:t>
            </a:r>
          </a:p>
          <a:p>
            <a:pPr lvl="1"/>
            <a:r>
              <a:rPr lang="en-US" dirty="0" smtClean="0"/>
              <a:t>Methane and nitrogen</a:t>
            </a:r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Rocky </a:t>
            </a:r>
          </a:p>
          <a:p>
            <a:pPr lvl="1"/>
            <a:r>
              <a:rPr lang="en-US" dirty="0" smtClean="0"/>
              <a:t>Nitrogen and methane ice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-375 °</a:t>
            </a:r>
            <a:r>
              <a:rPr lang="en-US" dirty="0" smtClean="0"/>
              <a:t>F (-226 °</a:t>
            </a:r>
            <a:r>
              <a:rPr lang="en-US" dirty="0" smtClean="0"/>
              <a:t>C)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No evidence of liquid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75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planets_0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141" y="0"/>
            <a:ext cx="3276860" cy="32004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Which planet or moon would be most habitable?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83229"/>
            <a:ext cx="5867400" cy="4953000"/>
          </a:xfrm>
        </p:spPr>
        <p:txBody>
          <a:bodyPr/>
          <a:lstStyle/>
          <a:p>
            <a:r>
              <a:rPr lang="en-US" dirty="0" smtClean="0"/>
              <a:t>In your groups, decide which planet or moon we talked about would be the easiest for humans or any organism to live on.</a:t>
            </a:r>
          </a:p>
          <a:p>
            <a:r>
              <a:rPr lang="en-US" dirty="0" smtClean="0"/>
              <a:t>In your packet, write </a:t>
            </a:r>
            <a:r>
              <a:rPr lang="en-US" smtClean="0"/>
              <a:t>a paragraph (4-6</a:t>
            </a:r>
            <a:r>
              <a:rPr lang="en-US" dirty="0" smtClean="0"/>
              <a:t>) explaining why you picked that planet or moon and what life forms would need to survive there.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124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78% Nitrogen 21% Oxygen</a:t>
            </a:r>
          </a:p>
          <a:p>
            <a:pPr lvl="1"/>
            <a:r>
              <a:rPr lang="en-US" dirty="0" smtClean="0"/>
              <a:t>Ozone Layer protects from UV radiation</a:t>
            </a:r>
          </a:p>
          <a:p>
            <a:pPr lvl="1"/>
            <a:r>
              <a:rPr lang="en-US" dirty="0" smtClean="0"/>
              <a:t>Greenhouse gases</a:t>
            </a:r>
          </a:p>
          <a:p>
            <a:pPr lvl="2"/>
            <a:r>
              <a:rPr lang="en-US" dirty="0" smtClean="0"/>
              <a:t>Hold in heat and protect from meteorite impacts</a:t>
            </a:r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/>
              <a:t>Liquid core creates magnetic field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0 to 100 °</a:t>
            </a:r>
            <a:r>
              <a:rPr lang="en-US" dirty="0" smtClean="0"/>
              <a:t>F (20 to 50 °C)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Liquid water is abundant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4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7132" y="3276600"/>
            <a:ext cx="506686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Elements in solar winds (Hydrogen and Helium)</a:t>
            </a:r>
          </a:p>
          <a:p>
            <a:pPr lvl="1"/>
            <a:r>
              <a:rPr lang="en-US" dirty="0" smtClean="0"/>
              <a:t>Hammered by asteroids and meteorites</a:t>
            </a:r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No magnetic field</a:t>
            </a:r>
          </a:p>
          <a:p>
            <a:pPr lvl="1"/>
            <a:r>
              <a:rPr lang="en-US" dirty="0" smtClean="0"/>
              <a:t>Past volcanoes?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Daytime: 260 °F </a:t>
            </a:r>
            <a:r>
              <a:rPr lang="en-US" dirty="0" smtClean="0"/>
              <a:t>(127 °C)</a:t>
            </a:r>
            <a:endParaRPr lang="en-US" dirty="0" smtClean="0"/>
          </a:p>
          <a:p>
            <a:pPr lvl="1"/>
            <a:r>
              <a:rPr lang="en-US" dirty="0" smtClean="0"/>
              <a:t>Nighttime: -280 °F </a:t>
            </a:r>
            <a:r>
              <a:rPr lang="en-US" dirty="0" smtClean="0"/>
              <a:t>(-173 °C)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No evidence of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7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niversetoday.com/wp-content/uploads/2008/12/mercuryea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837" y="3505200"/>
            <a:ext cx="4774163" cy="33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blogs.dogster.com/living-with-dogs/files/2011/07/Mercu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2685" y="1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Elements in solar winds (Hydrogen and Helium)</a:t>
            </a:r>
          </a:p>
          <a:p>
            <a:pPr lvl="1"/>
            <a:r>
              <a:rPr lang="en-US" dirty="0" smtClean="0"/>
              <a:t>Hammered by asteroids and meteorites</a:t>
            </a:r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Little magnetic field (1% of Earth’s)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Daytime: 800 °F </a:t>
            </a:r>
            <a:r>
              <a:rPr lang="en-US" dirty="0" smtClean="0"/>
              <a:t>(427 °C)</a:t>
            </a:r>
            <a:endParaRPr lang="en-US" dirty="0" smtClean="0"/>
          </a:p>
          <a:p>
            <a:pPr lvl="1"/>
            <a:r>
              <a:rPr lang="en-US" dirty="0" smtClean="0"/>
              <a:t>Nighttime: -290 °F </a:t>
            </a:r>
            <a:r>
              <a:rPr lang="en-US" dirty="0" smtClean="0"/>
              <a:t>-179 °</a:t>
            </a:r>
            <a:r>
              <a:rPr lang="en-US" dirty="0" smtClean="0"/>
              <a:t>C)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No evidence of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28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olstation.com/stars/venus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086" y="3886200"/>
            <a:ext cx="388191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Thick </a:t>
            </a:r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93x that of Earth</a:t>
            </a:r>
            <a:endParaRPr lang="en-US" dirty="0" smtClean="0"/>
          </a:p>
          <a:p>
            <a:pPr lvl="1"/>
            <a:r>
              <a:rPr lang="en-US" dirty="0" smtClean="0"/>
              <a:t>96% Carbon </a:t>
            </a:r>
            <a:r>
              <a:rPr lang="en-US" dirty="0" smtClean="0"/>
              <a:t>Dioxide </a:t>
            </a:r>
            <a:endParaRPr lang="en-US" dirty="0" smtClean="0"/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Little magnetic field (1% of Earth’s)</a:t>
            </a:r>
          </a:p>
          <a:p>
            <a:pPr lvl="1"/>
            <a:r>
              <a:rPr lang="en-US" dirty="0" smtClean="0"/>
              <a:t>Volcanoes and mountains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880 °F </a:t>
            </a:r>
            <a:r>
              <a:rPr lang="en-US" dirty="0" smtClean="0"/>
              <a:t>(471 °C)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Traces of water vapor in the atmosphere</a:t>
            </a:r>
            <a:endParaRPr lang="en-US" dirty="0"/>
          </a:p>
        </p:txBody>
      </p:sp>
      <p:pic>
        <p:nvPicPr>
          <p:cNvPr id="6" name="Picture 2" descr="Earth and Venus. Image credit: NA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198" cy="229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9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iemiller.com/mar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0167" y="3581400"/>
            <a:ext cx="324383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rs Compared to Earth. Image credit: NASA/J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0999" y="-1"/>
            <a:ext cx="4974771" cy="32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Thin</a:t>
            </a:r>
          </a:p>
          <a:p>
            <a:pPr lvl="1"/>
            <a:r>
              <a:rPr lang="en-US" dirty="0" smtClean="0"/>
              <a:t>95% Carbon Dioxide CO</a:t>
            </a:r>
            <a:r>
              <a:rPr lang="en-US" dirty="0" smtClean="0">
                <a:latin typeface="Calibri"/>
              </a:rPr>
              <a:t>₂</a:t>
            </a:r>
          </a:p>
          <a:p>
            <a:pPr lvl="1"/>
            <a:r>
              <a:rPr lang="en-US" dirty="0" smtClean="0"/>
              <a:t>Cratered from meteorites hitting it</a:t>
            </a:r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Evidence of past volcanoes and water </a:t>
            </a:r>
          </a:p>
          <a:p>
            <a:pPr lvl="1"/>
            <a:r>
              <a:rPr lang="en-US" dirty="0" smtClean="0"/>
              <a:t>Solid core: no magnetic field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Daytime: -25 °</a:t>
            </a:r>
            <a:r>
              <a:rPr lang="en-US" dirty="0" smtClean="0"/>
              <a:t>F ( -32 °</a:t>
            </a:r>
            <a:r>
              <a:rPr lang="en-US" dirty="0" smtClean="0"/>
              <a:t>C)</a:t>
            </a:r>
            <a:endParaRPr lang="en-US" dirty="0" smtClean="0"/>
          </a:p>
          <a:p>
            <a:pPr lvl="1"/>
            <a:r>
              <a:rPr lang="en-US" dirty="0" smtClean="0"/>
              <a:t>Nighttime:  -150 °</a:t>
            </a:r>
            <a:r>
              <a:rPr lang="en-US" dirty="0" smtClean="0"/>
              <a:t>F (-101 °</a:t>
            </a:r>
            <a:r>
              <a:rPr lang="en-US" dirty="0" smtClean="0"/>
              <a:t>C)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Water ice crystals in the soil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ds-rings.seti.org/jupiter/PIA01621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267200"/>
            <a:ext cx="4429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pacegizmo.livingdazed.com/wp-content/uploads/2009/07/Earth-Jupiter-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Thick! Hydrogen and Helium</a:t>
            </a:r>
          </a:p>
          <a:p>
            <a:pPr lvl="1"/>
            <a:r>
              <a:rPr lang="en-US" dirty="0" smtClean="0"/>
              <a:t>Clouds of ammonia and sulfur</a:t>
            </a:r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Liquid metal in the core</a:t>
            </a:r>
          </a:p>
          <a:p>
            <a:pPr lvl="1"/>
            <a:r>
              <a:rPr lang="en-US" dirty="0" smtClean="0"/>
              <a:t>Strong magnetic field 14X larger than Earth’s</a:t>
            </a:r>
          </a:p>
          <a:p>
            <a:pPr lvl="1"/>
            <a:r>
              <a:rPr lang="en-US" dirty="0" smtClean="0"/>
              <a:t>Solid surface?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-230 to 70 °</a:t>
            </a:r>
            <a:r>
              <a:rPr lang="en-US" dirty="0" smtClean="0"/>
              <a:t>F -145 to 21 °</a:t>
            </a:r>
            <a:r>
              <a:rPr lang="en-US" dirty="0" smtClean="0"/>
              <a:t>C)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Water vapor in the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60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							 Europa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191000" cy="4983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Atmosphere</a:t>
            </a:r>
          </a:p>
          <a:p>
            <a:pPr lvl="1"/>
            <a:r>
              <a:rPr lang="en-US" sz="2400" dirty="0" smtClean="0"/>
              <a:t>Sulfur dioxide SO</a:t>
            </a:r>
            <a:r>
              <a:rPr lang="en-US" sz="2400" dirty="0" smtClean="0">
                <a:latin typeface="Calibri"/>
              </a:rPr>
              <a:t>₂</a:t>
            </a:r>
            <a:endParaRPr lang="en-US" sz="2400" dirty="0" smtClean="0"/>
          </a:p>
          <a:p>
            <a:r>
              <a:rPr lang="en-US" sz="2800" dirty="0" smtClean="0"/>
              <a:t>Lithosphere</a:t>
            </a:r>
          </a:p>
          <a:p>
            <a:pPr lvl="1"/>
            <a:r>
              <a:rPr lang="en-US" sz="2400" dirty="0" smtClean="0"/>
              <a:t>Covered in volcanoes</a:t>
            </a:r>
          </a:p>
          <a:p>
            <a:pPr lvl="1"/>
            <a:r>
              <a:rPr lang="en-US" sz="2400" dirty="0" smtClean="0"/>
              <a:t>Liquid core</a:t>
            </a:r>
          </a:p>
          <a:p>
            <a:pPr lvl="1"/>
            <a:r>
              <a:rPr lang="en-US" sz="2400" dirty="0" smtClean="0"/>
              <a:t>Tidal heating</a:t>
            </a:r>
          </a:p>
          <a:p>
            <a:r>
              <a:rPr lang="en-US" sz="2800" dirty="0" smtClean="0"/>
              <a:t>Temperature</a:t>
            </a:r>
          </a:p>
          <a:p>
            <a:pPr lvl="1"/>
            <a:r>
              <a:rPr lang="en-US" sz="2000" dirty="0" smtClean="0"/>
              <a:t>-290 to 2240 °</a:t>
            </a:r>
            <a:r>
              <a:rPr lang="en-US" sz="2000" dirty="0" smtClean="0"/>
              <a:t>F</a:t>
            </a:r>
          </a:p>
          <a:p>
            <a:pPr lvl="1"/>
            <a:r>
              <a:rPr lang="en-US" sz="2000" dirty="0" smtClean="0"/>
              <a:t>-180 to 1227 </a:t>
            </a:r>
            <a:r>
              <a:rPr lang="en-US" sz="2000" dirty="0" smtClean="0"/>
              <a:t>°C</a:t>
            </a:r>
            <a:endParaRPr lang="en-US" sz="2000" dirty="0" smtClean="0"/>
          </a:p>
          <a:p>
            <a:r>
              <a:rPr lang="en-US" sz="2800" dirty="0" smtClean="0"/>
              <a:t>Water</a:t>
            </a:r>
          </a:p>
          <a:p>
            <a:pPr lvl="1"/>
            <a:r>
              <a:rPr lang="en-US" sz="2400" dirty="0" smtClean="0"/>
              <a:t>No liquid water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4191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Mostly O</a:t>
            </a:r>
            <a:r>
              <a:rPr lang="en-US" dirty="0" smtClean="0">
                <a:latin typeface="Calibri"/>
              </a:rPr>
              <a:t>₂ Gas</a:t>
            </a:r>
            <a:endParaRPr lang="en-US" dirty="0"/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Frozen water 80-160 km thick (50-100 miles)</a:t>
            </a:r>
          </a:p>
          <a:p>
            <a:pPr lvl="1"/>
            <a:r>
              <a:rPr lang="en-US" dirty="0" smtClean="0"/>
              <a:t>Tidal heating from Jupiter</a:t>
            </a:r>
            <a:endParaRPr lang="en-US" dirty="0"/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-275 °</a:t>
            </a:r>
            <a:r>
              <a:rPr lang="en-US" dirty="0" smtClean="0"/>
              <a:t>F (-171 °</a:t>
            </a:r>
            <a:r>
              <a:rPr lang="en-US" dirty="0" smtClean="0"/>
              <a:t>C)</a:t>
            </a:r>
            <a:endParaRPr lang="en-US" dirty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?? Maybe an ocean of water underneath the ice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http://sciencevspseudoscience.files.wordpress.com/2011/11/io_europa_comparis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223" y="0"/>
            <a:ext cx="334090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42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d/d8/Ganymede_g1_true_2.jpg/250px-Ganymede_g1_tru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82112"/>
            <a:ext cx="3429000" cy="36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Ganymede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Thin oxygen O</a:t>
            </a:r>
            <a:r>
              <a:rPr lang="en-US" dirty="0" smtClean="0">
                <a:latin typeface="Calibri"/>
              </a:rPr>
              <a:t>₂</a:t>
            </a:r>
          </a:p>
          <a:p>
            <a:pPr lvl="1"/>
            <a:r>
              <a:rPr lang="en-US" dirty="0" smtClean="0">
                <a:latin typeface="Calibri"/>
              </a:rPr>
              <a:t>Craters  </a:t>
            </a:r>
            <a:endParaRPr lang="en-US" dirty="0" smtClean="0"/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Liquid metal in the core: magnetic field</a:t>
            </a:r>
          </a:p>
          <a:p>
            <a:pPr lvl="1"/>
            <a:r>
              <a:rPr lang="en-US" dirty="0" smtClean="0"/>
              <a:t>Rocks and water ice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-290 to -170 °</a:t>
            </a:r>
            <a:r>
              <a:rPr lang="en-US" dirty="0" smtClean="0"/>
              <a:t>F -179 to -112 °</a:t>
            </a:r>
            <a:r>
              <a:rPr lang="en-US" dirty="0" smtClean="0"/>
              <a:t>C)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Frozen on the surface</a:t>
            </a:r>
            <a:endParaRPr lang="en-US" dirty="0"/>
          </a:p>
        </p:txBody>
      </p:sp>
      <p:pic>
        <p:nvPicPr>
          <p:cNvPr id="5" name="Picture 2" descr="http://sciencevspseudoscience.files.wordpress.com/2012/01/ganymede_compari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428" y="0"/>
            <a:ext cx="455357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52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1730</TotalTime>
  <Words>685</Words>
  <Application>Microsoft Office PowerPoint</Application>
  <PresentationFormat>On-screen Show (4:3)</PresentationFormat>
  <Paragraphs>174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Technic</vt:lpstr>
      <vt:lpstr>1_Technic</vt:lpstr>
      <vt:lpstr>Earth Compared to Other Planets and Moons</vt:lpstr>
      <vt:lpstr>Earth</vt:lpstr>
      <vt:lpstr>The Moon</vt:lpstr>
      <vt:lpstr>Mercury</vt:lpstr>
      <vt:lpstr>Venus</vt:lpstr>
      <vt:lpstr>Mars</vt:lpstr>
      <vt:lpstr>Jupiter</vt:lpstr>
      <vt:lpstr>Io        Europa</vt:lpstr>
      <vt:lpstr>Ganymede </vt:lpstr>
      <vt:lpstr>Saturn</vt:lpstr>
      <vt:lpstr>Enceladus</vt:lpstr>
      <vt:lpstr>Titan</vt:lpstr>
      <vt:lpstr>Uranus</vt:lpstr>
      <vt:lpstr>Neptune</vt:lpstr>
      <vt:lpstr>Pluto</vt:lpstr>
      <vt:lpstr>Which planet or moon would be most habitable?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Compared to Other Planets and Moons</dc:title>
  <dc:creator>Josh</dc:creator>
  <cp:lastModifiedBy>Ape</cp:lastModifiedBy>
  <cp:revision>239</cp:revision>
  <dcterms:created xsi:type="dcterms:W3CDTF">2011-09-18T19:28:50Z</dcterms:created>
  <dcterms:modified xsi:type="dcterms:W3CDTF">2012-08-26T22:44:54Z</dcterms:modified>
</cp:coreProperties>
</file>