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17"/>
  </p:handoutMasterIdLst>
  <p:sldIdLst>
    <p:sldId id="263" r:id="rId2"/>
    <p:sldId id="264" r:id="rId3"/>
    <p:sldId id="265" r:id="rId4"/>
    <p:sldId id="266" r:id="rId5"/>
    <p:sldId id="267" r:id="rId6"/>
    <p:sldId id="27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F8503-7101-4928-A602-77162D74DDE3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1CA2D-098E-4294-B413-8703818F07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90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21A00D31-EF4B-4469-AF33-28A4A83FFEC9}" type="datetimeFigureOut">
              <a:rPr lang="en-US" smtClean="0"/>
              <a:pPr/>
              <a:t>1/28/2013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9AD60B44-CD4C-4136-8508-05300D6C1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Planets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600200"/>
            <a:ext cx="7668375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41440" cy="1442674"/>
          </a:xfrm>
        </p:spPr>
        <p:txBody>
          <a:bodyPr/>
          <a:lstStyle/>
          <a:p>
            <a:r>
              <a:rPr lang="en-US" dirty="0" smtClean="0"/>
              <a:t>Neptune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God of the Sea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planet from the Sun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30.1 AU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Hydrogen, Helium and Methane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-355 °F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13 Moons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 day = 16.1 hours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 year = 164 years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Great dark spot: storm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2 rings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Ice giant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8194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0"/>
            <a:ext cx="3276600" cy="286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533400" y="4618"/>
            <a:ext cx="8041440" cy="1442674"/>
          </a:xfrm>
        </p:spPr>
        <p:txBody>
          <a:bodyPr/>
          <a:lstStyle/>
          <a:p>
            <a:r>
              <a:rPr lang="en-US" dirty="0" smtClean="0"/>
              <a:t>Pluto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486400"/>
          </a:xfrm>
        </p:spPr>
        <p:txBody>
          <a:bodyPr/>
          <a:lstStyle/>
          <a:p>
            <a:r>
              <a:rPr lang="en-US" dirty="0" smtClean="0"/>
              <a:t>God of the Underworld</a:t>
            </a:r>
          </a:p>
          <a:p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planet from the Sun</a:t>
            </a:r>
          </a:p>
          <a:p>
            <a:r>
              <a:rPr lang="en-US" dirty="0" smtClean="0"/>
              <a:t>39.5 AU</a:t>
            </a:r>
          </a:p>
          <a:p>
            <a:r>
              <a:rPr lang="en-US" dirty="0" smtClean="0"/>
              <a:t>Nitrogen and methane</a:t>
            </a:r>
          </a:p>
          <a:p>
            <a:r>
              <a:rPr lang="en-US" dirty="0" smtClean="0"/>
              <a:t>-388 °F</a:t>
            </a:r>
          </a:p>
          <a:p>
            <a:r>
              <a:rPr lang="en-US" dirty="0"/>
              <a:t>3 moons</a:t>
            </a:r>
          </a:p>
          <a:p>
            <a:r>
              <a:rPr lang="en-US" dirty="0" smtClean="0"/>
              <a:t>1 </a:t>
            </a:r>
            <a:r>
              <a:rPr lang="en-US" dirty="0"/>
              <a:t>day = 6.5 days</a:t>
            </a:r>
          </a:p>
          <a:p>
            <a:r>
              <a:rPr lang="en-US" dirty="0"/>
              <a:t>1 year = </a:t>
            </a:r>
            <a:r>
              <a:rPr lang="en-US" dirty="0" smtClean="0"/>
              <a:t>248.5 </a:t>
            </a:r>
            <a:r>
              <a:rPr lang="en-US" dirty="0"/>
              <a:t>years</a:t>
            </a:r>
          </a:p>
          <a:p>
            <a:r>
              <a:rPr lang="en-US" dirty="0" smtClean="0"/>
              <a:t>Smaller than our Moon</a:t>
            </a:r>
          </a:p>
          <a:p>
            <a:r>
              <a:rPr lang="en-US" dirty="0" smtClean="0"/>
              <a:t>Rocks and Nitrogen ice </a:t>
            </a:r>
          </a:p>
          <a:p>
            <a:r>
              <a:rPr lang="en-US" dirty="0" smtClean="0"/>
              <a:t>One of its moons is almost as large as Pluto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025" t="22957" r="5097" b="17539"/>
          <a:stretch/>
        </p:blipFill>
        <p:spPr bwMode="auto">
          <a:xfrm>
            <a:off x="6202218" y="0"/>
            <a:ext cx="2946400" cy="299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8113" y="2971800"/>
            <a:ext cx="52258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023938"/>
          </a:xfrm>
        </p:spPr>
        <p:txBody>
          <a:bodyPr/>
          <a:lstStyle/>
          <a:p>
            <a:r>
              <a:rPr lang="en-US" sz="3600" smtClean="0"/>
              <a:t>What the Sun would look like from Pluto</a:t>
            </a:r>
          </a:p>
        </p:txBody>
      </p:sp>
      <p:pic>
        <p:nvPicPr>
          <p:cNvPr id="256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857250"/>
            <a:ext cx="8001000" cy="6000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41440" cy="1442674"/>
          </a:xfrm>
        </p:spPr>
        <p:txBody>
          <a:bodyPr/>
          <a:lstStyle/>
          <a:p>
            <a:r>
              <a:rPr lang="en-US" dirty="0" smtClean="0"/>
              <a:t>Dwarf Planets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467600" cy="4770525"/>
          </a:xfrm>
        </p:spPr>
        <p:txBody>
          <a:bodyPr/>
          <a:lstStyle/>
          <a:p>
            <a:r>
              <a:rPr lang="en-US" sz="2800" dirty="0" smtClean="0"/>
              <a:t>A planet that does not dominate the region of space it is in</a:t>
            </a:r>
          </a:p>
          <a:p>
            <a:pPr lvl="1"/>
            <a:r>
              <a:rPr lang="en-US" sz="2400" dirty="0" smtClean="0"/>
              <a:t>Orbits the sun.</a:t>
            </a:r>
          </a:p>
          <a:p>
            <a:pPr lvl="1"/>
            <a:r>
              <a:rPr lang="en-US" sz="2400" dirty="0" smtClean="0"/>
              <a:t>Has enough mass to assume a nearly round shape.</a:t>
            </a:r>
          </a:p>
          <a:p>
            <a:pPr lvl="1"/>
            <a:r>
              <a:rPr lang="en-US" sz="2400" dirty="0" smtClean="0"/>
              <a:t>Has not cleared the neighborhood around its orbit.</a:t>
            </a:r>
          </a:p>
          <a:p>
            <a:pPr lvl="1"/>
            <a:r>
              <a:rPr lang="en-US" sz="2400" dirty="0" smtClean="0"/>
              <a:t>Is not a moon.</a:t>
            </a:r>
          </a:p>
          <a:p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561588"/>
            <a:ext cx="3200400" cy="32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41440" cy="1442674"/>
          </a:xfrm>
        </p:spPr>
        <p:txBody>
          <a:bodyPr/>
          <a:lstStyle/>
          <a:p>
            <a:r>
              <a:rPr lang="en-US" dirty="0" smtClean="0"/>
              <a:t>Dwarf Planets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715000" cy="5181600"/>
          </a:xfrm>
        </p:spPr>
        <p:txBody>
          <a:bodyPr/>
          <a:lstStyle/>
          <a:p>
            <a:r>
              <a:rPr lang="en-US" sz="3200" dirty="0" smtClean="0"/>
              <a:t>Eris: Goddess of Discord</a:t>
            </a:r>
          </a:p>
          <a:p>
            <a:pPr lvl="1"/>
            <a:r>
              <a:rPr lang="en-US" sz="2800" dirty="0"/>
              <a:t>1 moon </a:t>
            </a:r>
          </a:p>
          <a:p>
            <a:pPr lvl="1"/>
            <a:r>
              <a:rPr lang="en-US" sz="2800" dirty="0" smtClean="0"/>
              <a:t>Found in the Kuiper Belt</a:t>
            </a:r>
          </a:p>
          <a:p>
            <a:pPr lvl="1"/>
            <a:r>
              <a:rPr lang="en-US" sz="2800" dirty="0" smtClean="0"/>
              <a:t>557 years = 1 year</a:t>
            </a:r>
          </a:p>
          <a:p>
            <a:r>
              <a:rPr lang="en-US" sz="3200" dirty="0" smtClean="0"/>
              <a:t>Ceres: Goddess of Harvest</a:t>
            </a:r>
          </a:p>
          <a:p>
            <a:pPr lvl="1"/>
            <a:r>
              <a:rPr lang="en-US" sz="2800" dirty="0"/>
              <a:t>No moons</a:t>
            </a:r>
          </a:p>
          <a:p>
            <a:pPr lvl="1"/>
            <a:r>
              <a:rPr lang="en-US" sz="2800" dirty="0" smtClean="0"/>
              <a:t>Located in the asteroid belt</a:t>
            </a:r>
          </a:p>
          <a:p>
            <a:pPr lvl="1"/>
            <a:r>
              <a:rPr lang="en-US" sz="2800" dirty="0" smtClean="0"/>
              <a:t>Discovered in 1801</a:t>
            </a:r>
          </a:p>
          <a:p>
            <a:endParaRPr lang="en-US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800" y="16764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41440" cy="1442674"/>
          </a:xfrm>
        </p:spPr>
        <p:txBody>
          <a:bodyPr/>
          <a:lstStyle/>
          <a:p>
            <a:r>
              <a:rPr lang="en-US" dirty="0" smtClean="0"/>
              <a:t>Dwarf Planets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48600" cy="4846725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Makemake</a:t>
            </a:r>
            <a:r>
              <a:rPr lang="en-US" sz="2800" dirty="0" smtClean="0"/>
              <a:t>: God of Fertility</a:t>
            </a:r>
          </a:p>
          <a:p>
            <a:pPr lvl="1"/>
            <a:r>
              <a:rPr lang="en-US" sz="2400" dirty="0" smtClean="0"/>
              <a:t>No moons</a:t>
            </a:r>
          </a:p>
          <a:p>
            <a:pPr lvl="1"/>
            <a:r>
              <a:rPr lang="en-US" sz="2400" dirty="0" smtClean="0"/>
              <a:t>Located in the kuiper belt</a:t>
            </a:r>
          </a:p>
          <a:p>
            <a:pPr lvl="1"/>
            <a:r>
              <a:rPr lang="en-US" sz="2400" dirty="0" smtClean="0"/>
              <a:t>310 years = 1 year</a:t>
            </a:r>
          </a:p>
          <a:p>
            <a:r>
              <a:rPr lang="en-US" sz="2800" dirty="0" err="1" smtClean="0"/>
              <a:t>Haumea</a:t>
            </a:r>
            <a:r>
              <a:rPr lang="en-US" sz="2800" dirty="0" smtClean="0"/>
              <a:t>: Goddess of Fertility</a:t>
            </a:r>
          </a:p>
          <a:p>
            <a:pPr lvl="1"/>
            <a:r>
              <a:rPr lang="en-US" sz="2400" dirty="0"/>
              <a:t>2 moons</a:t>
            </a:r>
          </a:p>
          <a:p>
            <a:pPr lvl="1"/>
            <a:r>
              <a:rPr lang="en-US" sz="2400" dirty="0" smtClean="0"/>
              <a:t>Located in the kuiper belt</a:t>
            </a:r>
          </a:p>
          <a:p>
            <a:pPr lvl="1"/>
            <a:r>
              <a:rPr lang="en-US" sz="2400" dirty="0" smtClean="0"/>
              <a:t>285 years = 1 year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769" t="11111" b="41667"/>
          <a:stretch>
            <a:fillRect/>
          </a:stretch>
        </p:blipFill>
        <p:spPr bwMode="auto">
          <a:xfrm>
            <a:off x="3352800" y="4801594"/>
            <a:ext cx="5791201" cy="205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Mercury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Messenger God</a:t>
            </a:r>
          </a:p>
          <a:p>
            <a:pPr>
              <a:defRPr/>
            </a:pPr>
            <a:r>
              <a:rPr lang="en-US" dirty="0" smtClean="0"/>
              <a:t>Closest planet to the Sun</a:t>
            </a:r>
          </a:p>
          <a:p>
            <a:pPr>
              <a:defRPr/>
            </a:pPr>
            <a:r>
              <a:rPr lang="en-US" dirty="0" smtClean="0"/>
              <a:t>0.39 AU</a:t>
            </a:r>
          </a:p>
          <a:p>
            <a:pPr>
              <a:defRPr/>
            </a:pPr>
            <a:r>
              <a:rPr lang="en-US" dirty="0" smtClean="0"/>
              <a:t>Main gases: Na, O,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-300 °F at night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800 °F during the day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 moons</a:t>
            </a:r>
          </a:p>
          <a:p>
            <a:pPr>
              <a:defRPr/>
            </a:pPr>
            <a:r>
              <a:rPr lang="en-US" dirty="0" smtClean="0"/>
              <a:t>1 day = 59 Earth Days</a:t>
            </a:r>
          </a:p>
          <a:p>
            <a:pPr>
              <a:defRPr/>
            </a:pPr>
            <a:r>
              <a:rPr lang="en-US" dirty="0" smtClean="0"/>
              <a:t>1 year = 88 Earth days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Surface is cratered</a:t>
            </a:r>
          </a:p>
          <a:p>
            <a:pPr>
              <a:defRPr/>
            </a:pPr>
            <a:r>
              <a:rPr lang="en-US" dirty="0" smtClean="0"/>
              <a:t>Smallest planet</a:t>
            </a:r>
          </a:p>
          <a:p>
            <a:pPr>
              <a:defRPr/>
            </a:pPr>
            <a:r>
              <a:rPr lang="en-US" dirty="0" smtClean="0"/>
              <a:t>Widest range of temperatures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1932" y="3124201"/>
            <a:ext cx="370206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662" y="1828800"/>
            <a:ext cx="3462338" cy="271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Venus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315200" cy="5715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Goddess of love and beauty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2</a:t>
            </a:r>
            <a:r>
              <a:rPr lang="en-US" sz="3000" baseline="30000" dirty="0" smtClean="0"/>
              <a:t>nd</a:t>
            </a:r>
            <a:r>
              <a:rPr lang="en-US" sz="3000" dirty="0" smtClean="0"/>
              <a:t> planet from the Sun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0.72 AU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Mostly CO₂, N₂, SO₂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855 °F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No moons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1 day = 243 Earth days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1 year = 225 Earth days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Runaway greenhouse effect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Retrograde motion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Volcanic activity</a:t>
            </a:r>
          </a:p>
          <a:p>
            <a:pPr>
              <a:lnSpc>
                <a:spcPct val="80000"/>
              </a:lnSpc>
            </a:pPr>
            <a:r>
              <a:rPr lang="en-US" sz="3000" dirty="0" smtClean="0"/>
              <a:t>Hottest planet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4562158"/>
            <a:ext cx="2133600" cy="229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362200"/>
            <a:ext cx="3810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41440" cy="1442674"/>
          </a:xfrm>
        </p:spPr>
        <p:txBody>
          <a:bodyPr/>
          <a:lstStyle/>
          <a:p>
            <a:r>
              <a:rPr lang="en-US" dirty="0" smtClean="0"/>
              <a:t>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000" dirty="0" smtClean="0"/>
              <a:t>Terra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3</a:t>
            </a:r>
            <a:r>
              <a:rPr lang="en-US" sz="3000" baseline="30000" dirty="0" smtClean="0"/>
              <a:t>rd</a:t>
            </a:r>
            <a:r>
              <a:rPr lang="en-US" sz="3000" dirty="0" smtClean="0"/>
              <a:t> planet from the Sun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1 AU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N</a:t>
            </a:r>
            <a:r>
              <a:rPr lang="en-US" sz="3000" dirty="0" smtClean="0">
                <a:latin typeface="Calibri"/>
              </a:rPr>
              <a:t>₂</a:t>
            </a:r>
            <a:r>
              <a:rPr lang="en-US" sz="3000" dirty="0" smtClean="0"/>
              <a:t>, O</a:t>
            </a:r>
            <a:r>
              <a:rPr lang="en-US" sz="3000" dirty="0" smtClean="0">
                <a:latin typeface="Calibri"/>
              </a:rPr>
              <a:t>₂</a:t>
            </a:r>
            <a:r>
              <a:rPr lang="en-US" sz="3000" dirty="0" smtClean="0"/>
              <a:t>, </a:t>
            </a:r>
            <a:r>
              <a:rPr lang="en-US" sz="3000" dirty="0" err="1" smtClean="0"/>
              <a:t>Ar</a:t>
            </a:r>
            <a:r>
              <a:rPr lang="en-US" sz="3000" dirty="0" smtClean="0"/>
              <a:t>, CO</a:t>
            </a:r>
            <a:r>
              <a:rPr lang="en-US" sz="3000" dirty="0" smtClean="0">
                <a:latin typeface="Calibri"/>
              </a:rPr>
              <a:t>₂</a:t>
            </a:r>
            <a:r>
              <a:rPr lang="en-US" sz="3000" dirty="0" smtClean="0"/>
              <a:t>, H</a:t>
            </a:r>
            <a:r>
              <a:rPr lang="en-US" sz="3000" dirty="0" smtClean="0">
                <a:latin typeface="Calibri"/>
              </a:rPr>
              <a:t>₂</a:t>
            </a:r>
            <a:r>
              <a:rPr lang="en-US" sz="3000" dirty="0" smtClean="0"/>
              <a:t>O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45 </a:t>
            </a:r>
            <a:r>
              <a:rPr lang="en-US" sz="3000" dirty="0" smtClean="0">
                <a:latin typeface="Calibri"/>
              </a:rPr>
              <a:t>⁰</a:t>
            </a:r>
            <a:r>
              <a:rPr lang="en-US" sz="3000" dirty="0" smtClean="0"/>
              <a:t>F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1 Moon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1 day = 24 hours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1 year = 365.3 days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Only planet with life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Tectonic plate movement c</a:t>
            </a:r>
            <a:r>
              <a:rPr lang="en-US" sz="2800" dirty="0" smtClean="0"/>
              <a:t>reates internal heat and magnetic field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Vast amounts of liquid water</a:t>
            </a:r>
          </a:p>
          <a:p>
            <a:pPr>
              <a:lnSpc>
                <a:spcPct val="90000"/>
              </a:lnSpc>
            </a:pPr>
            <a:endParaRPr lang="en-US" sz="3000" dirty="0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900" y="2743200"/>
            <a:ext cx="42291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41440" cy="1442674"/>
          </a:xfrm>
        </p:spPr>
        <p:txBody>
          <a:bodyPr>
            <a:normAutofit/>
          </a:bodyPr>
          <a:lstStyle/>
          <a:p>
            <a:r>
              <a:rPr lang="en-US" dirty="0" smtClean="0"/>
              <a:t>Mars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God of War and Bloodshed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planet from the Sun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1.52 AU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Thin atmosphere CO</a:t>
            </a:r>
            <a:r>
              <a:rPr lang="en-US" dirty="0" smtClean="0">
                <a:latin typeface="Calibri"/>
              </a:rPr>
              <a:t>₂</a:t>
            </a:r>
            <a:r>
              <a:rPr lang="en-US" dirty="0" smtClean="0"/>
              <a:t>, N</a:t>
            </a:r>
            <a:r>
              <a:rPr lang="en-US" dirty="0" smtClean="0">
                <a:latin typeface="Calibri"/>
              </a:rPr>
              <a:t>₂</a:t>
            </a:r>
            <a:r>
              <a:rPr lang="en-US" dirty="0" smtClean="0"/>
              <a:t>, </a:t>
            </a:r>
            <a:r>
              <a:rPr lang="en-US" dirty="0" err="1" smtClean="0"/>
              <a:t>Ar</a:t>
            </a: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-82 </a:t>
            </a:r>
            <a:r>
              <a:rPr lang="en-US" dirty="0">
                <a:latin typeface="Calibri"/>
              </a:rPr>
              <a:t>⁰</a:t>
            </a:r>
            <a:r>
              <a:rPr lang="en-US" dirty="0" smtClean="0"/>
              <a:t>F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2 Moons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1 day = 24.6 hours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1 year = 687 days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Most Earth-like environment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Polar ice cap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Evidence of past oceans and volcanoes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Most robotic space mission sent there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0"/>
            <a:ext cx="2952750" cy="331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5600" y="31242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41440" cy="1442674"/>
          </a:xfrm>
        </p:spPr>
        <p:txBody>
          <a:bodyPr>
            <a:normAutofit/>
          </a:bodyPr>
          <a:lstStyle/>
          <a:p>
            <a:r>
              <a:rPr lang="en-US" dirty="0" smtClean="0"/>
              <a:t>Jupiter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God of the gods (Zeus)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planet from the Sun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5.2 AU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H,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-235 °F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66 moons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1 day = 9.9 hours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1 year = 11.86 years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Gas giant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Largest planet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 ring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Giant Red Spot</a:t>
            </a:r>
            <a:r>
              <a:rPr lang="en-US" dirty="0"/>
              <a:t> </a:t>
            </a:r>
            <a:r>
              <a:rPr lang="en-US" dirty="0" smtClean="0"/>
              <a:t>Storm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685" y="3333750"/>
            <a:ext cx="454131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8288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41440" cy="1442674"/>
          </a:xfrm>
        </p:spPr>
        <p:txBody>
          <a:bodyPr>
            <a:normAutofit/>
          </a:bodyPr>
          <a:lstStyle/>
          <a:p>
            <a:r>
              <a:rPr lang="en-US" dirty="0" smtClean="0"/>
              <a:t>Saturn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Jupiter’s Grandfather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planet from the Sun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9.5 AU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Mostly H,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-289 °F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63 </a:t>
            </a:r>
            <a:r>
              <a:rPr lang="en-US" dirty="0"/>
              <a:t>moons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 day = 10.7 hours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 year = 29.5 years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Gas giant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Large ring system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Less dense than water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Has auroras at the poles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1507" name="Picture 2" descr="Have you ever seen the &lt;a href=&quot;/earth/Magnetosphere/aurora.html&quot;&gt;Southern or Northern Lights&lt;/a&gt;? Earth isn't the only planet that puts on these beautiful light shows, which are also called the &quot;&lt;a href=&quot;/earth/Magnetosphere/aurora.html&quot;&gt;aurora&lt;/a&gt;&quot;. Aurora have been seen at both &lt;a href=&quot;/saturn/saturn_polar_regions.html&quot;&gt;poles of Saturn&lt;/a&gt;, too, as well as at the poles of &lt;a href=&quot;/jupiter/magnetosphere/jupiter_aurora.html&quot;&gt;Jupiter&lt;/a&gt;.  These &quot;&lt;a href=&quot;/earth/Magnetosphere/tour/tour_earth_magnetosphere_09.html&quot;&gt;curtains of light&lt;/a&gt;&quot; sometimes rise 1,200 miles (2,000 km) above the &lt;a href=&quot;/saturn/atmosphere/S_clouds_overview.html&quot;&gt;cloud tops&lt;/a&gt; near Saturn's poles. The &lt;a href=&quot;/space_missions/HST.html&quot;&gt;Hubble Space Telescope&lt;/a&gt; took this picture in 2004.&lt;p&gt;&lt;small&gt;&lt;em&gt;Image courtesy of NASA, ESA, J. Clarke (Boston University), and Z. Levay (STScI)&lt;/em&gt;&lt;/small&gt;&lt;/p&g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052570"/>
            <a:ext cx="3581400" cy="280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5" t="21851" r="9189" b="23235"/>
          <a:stretch/>
        </p:blipFill>
        <p:spPr bwMode="auto">
          <a:xfrm>
            <a:off x="5834743" y="2541257"/>
            <a:ext cx="3320143" cy="169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242457"/>
            <a:ext cx="272085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533400" y="23091"/>
            <a:ext cx="8041440" cy="1442674"/>
          </a:xfrm>
        </p:spPr>
        <p:txBody>
          <a:bodyPr>
            <a:normAutofit/>
          </a:bodyPr>
          <a:lstStyle/>
          <a:p>
            <a:r>
              <a:rPr lang="en-US" dirty="0" smtClean="0"/>
              <a:t>Uranus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571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God of the Sky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planet from the Sun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19.2 AU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Hydrogen, Helium, Methane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-352 °F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27 Moons</a:t>
            </a:r>
          </a:p>
          <a:p>
            <a:pPr>
              <a:lnSpc>
                <a:spcPct val="90000"/>
              </a:lnSpc>
            </a:pPr>
            <a:r>
              <a:rPr lang="en-US" dirty="0"/>
              <a:t>1 day = </a:t>
            </a:r>
            <a:r>
              <a:rPr lang="en-US" dirty="0" smtClean="0"/>
              <a:t>17.2 </a:t>
            </a:r>
            <a:r>
              <a:rPr lang="en-US" dirty="0"/>
              <a:t>hours </a:t>
            </a:r>
          </a:p>
          <a:p>
            <a:pPr>
              <a:lnSpc>
                <a:spcPct val="90000"/>
              </a:lnSpc>
            </a:pPr>
            <a:r>
              <a:rPr lang="en-US" dirty="0"/>
              <a:t>1 year = 84 years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Ice Giant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Tilted </a:t>
            </a:r>
            <a:r>
              <a:rPr lang="en-US" dirty="0"/>
              <a:t>98</a:t>
            </a:r>
            <a:r>
              <a:rPr lang="en-US" dirty="0" smtClean="0"/>
              <a:t>°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Has a ring system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78000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8531" t="7062" r="28531" b="2542"/>
          <a:stretch>
            <a:fillRect/>
          </a:stretch>
        </p:blipFill>
        <p:spPr bwMode="auto">
          <a:xfrm>
            <a:off x="6899910" y="0"/>
            <a:ext cx="224409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1234</TotalTime>
  <Words>558</Words>
  <Application>Microsoft Office PowerPoint</Application>
  <PresentationFormat>On-screen Show (4:3)</PresentationFormat>
  <Paragraphs>140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Sketchbook</vt:lpstr>
      <vt:lpstr>The Planets</vt:lpstr>
      <vt:lpstr>Mercury</vt:lpstr>
      <vt:lpstr>Venus</vt:lpstr>
      <vt:lpstr>Earth</vt:lpstr>
      <vt:lpstr>Mars</vt:lpstr>
      <vt:lpstr>PowerPoint Presentation</vt:lpstr>
      <vt:lpstr>Jupiter</vt:lpstr>
      <vt:lpstr>Saturn</vt:lpstr>
      <vt:lpstr>Uranus</vt:lpstr>
      <vt:lpstr>Neptune</vt:lpstr>
      <vt:lpstr>Pluto</vt:lpstr>
      <vt:lpstr>What the Sun would look like from Pluto</vt:lpstr>
      <vt:lpstr>Dwarf Planets</vt:lpstr>
      <vt:lpstr>Dwarf Planets</vt:lpstr>
      <vt:lpstr>Dwarf Planets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Planets</dc:title>
  <dc:creator>Ape</dc:creator>
  <cp:lastModifiedBy>Windows User</cp:lastModifiedBy>
  <cp:revision>69</cp:revision>
  <dcterms:created xsi:type="dcterms:W3CDTF">2011-03-20T15:13:34Z</dcterms:created>
  <dcterms:modified xsi:type="dcterms:W3CDTF">2013-01-28T19:45:07Z</dcterms:modified>
</cp:coreProperties>
</file>