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34"/>
  </p:handoutMasterIdLst>
  <p:sldIdLst>
    <p:sldId id="256" r:id="rId2"/>
    <p:sldId id="343" r:id="rId3"/>
    <p:sldId id="344" r:id="rId4"/>
    <p:sldId id="332" r:id="rId5"/>
    <p:sldId id="333" r:id="rId6"/>
    <p:sldId id="339" r:id="rId7"/>
    <p:sldId id="294" r:id="rId8"/>
    <p:sldId id="340" r:id="rId9"/>
    <p:sldId id="316" r:id="rId10"/>
    <p:sldId id="317" r:id="rId11"/>
    <p:sldId id="322" r:id="rId12"/>
    <p:sldId id="341" r:id="rId13"/>
    <p:sldId id="296" r:id="rId14"/>
    <p:sldId id="342" r:id="rId15"/>
    <p:sldId id="330" r:id="rId16"/>
    <p:sldId id="334" r:id="rId17"/>
    <p:sldId id="335" r:id="rId18"/>
    <p:sldId id="259" r:id="rId19"/>
    <p:sldId id="318" r:id="rId20"/>
    <p:sldId id="297" r:id="rId21"/>
    <p:sldId id="319" r:id="rId22"/>
    <p:sldId id="337" r:id="rId23"/>
    <p:sldId id="302" r:id="rId24"/>
    <p:sldId id="320" r:id="rId25"/>
    <p:sldId id="321" r:id="rId26"/>
    <p:sldId id="323" r:id="rId27"/>
    <p:sldId id="324" r:id="rId28"/>
    <p:sldId id="325" r:id="rId29"/>
    <p:sldId id="326" r:id="rId30"/>
    <p:sldId id="329" r:id="rId31"/>
    <p:sldId id="327" r:id="rId32"/>
    <p:sldId id="328" r:id="rId33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0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6482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4A91E7B5-CE42-41AD-ADE9-A3FFDBFF9475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2971800" cy="46482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29968"/>
            <a:ext cx="2971800" cy="46482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F19BD498-C2FF-4481-A3C0-CF292B425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28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DF8AF30-60F5-4514-872E-34BFE0FC8F81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A832D90-35F7-4FF8-ABD2-85C0FCAA9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AF30-60F5-4514-872E-34BFE0FC8F81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2D90-35F7-4FF8-ABD2-85C0FCAA9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AF30-60F5-4514-872E-34BFE0FC8F81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2D90-35F7-4FF8-ABD2-85C0FCAA9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4DF8AF30-60F5-4514-872E-34BFE0FC8F81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2D90-35F7-4FF8-ABD2-85C0FCAA9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4DF8AF30-60F5-4514-872E-34BFE0FC8F81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A832D90-35F7-4FF8-ABD2-85C0FCAA9CB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DF8AF30-60F5-4514-872E-34BFE0FC8F81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A832D90-35F7-4FF8-ABD2-85C0FCAA9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4DF8AF30-60F5-4514-872E-34BFE0FC8F81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A832D90-35F7-4FF8-ABD2-85C0FCAA9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AF30-60F5-4514-872E-34BFE0FC8F81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2D90-35F7-4FF8-ABD2-85C0FCAA9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DF8AF30-60F5-4514-872E-34BFE0FC8F81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A832D90-35F7-4FF8-ABD2-85C0FCAA9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4DF8AF30-60F5-4514-872E-34BFE0FC8F81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A832D90-35F7-4FF8-ABD2-85C0FCAA9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4DF8AF30-60F5-4514-872E-34BFE0FC8F81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A832D90-35F7-4FF8-ABD2-85C0FCAA9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4DF8AF30-60F5-4514-872E-34BFE0FC8F81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A832D90-35F7-4FF8-ABD2-85C0FCAA9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ds.yahoo.com/_ylt=A2KJkevHGnVNCzcA_fSjzbkF/SIG=12l0tlhcq/EXP=1299548999/**http:/www.asiaexplorers.com/pics/ancient-observatory_beijing.jp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theflatearthsociety.org/cms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rds.yahoo.com/_ylt=A0PDoS9_JnVNhFMAEbGjzbkF/SIG=12pecgdp9/EXP=1299551999/**http:/www.aschoolproject.com/alberteinstein/images/aps_timespac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hyperlink" Target="http://ateneulondrina.com.br/wp-content/uploads/2010/03/albert-einstein1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upload.wikimedia.org/wikipedia/commons/b/b4/Universe_expansion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hyperlink" Target="http://rds.yahoo.com/_ylt=A0PDoTEyO3ZNSh4AlwajzbkF/SIG=1353rq86d/EXP=1299622834/**http:/www.cnrs.fr/cw/dossiers/dosbig/decouv/ximg/croire/forPart/relativite/3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Astronomy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The study of celestial objects that originate outside of the Earth’s </a:t>
            </a:r>
            <a:r>
              <a:rPr lang="en-US" dirty="0" smtClean="0"/>
              <a:t>atmosphere and is depended upon technology availabl</a:t>
            </a:r>
            <a:r>
              <a:rPr lang="en-US" dirty="0" smtClean="0"/>
              <a:t>e.</a:t>
            </a:r>
            <a:endParaRPr lang="en-US" dirty="0" smtClean="0"/>
          </a:p>
          <a:p>
            <a:r>
              <a:rPr lang="en-US" dirty="0" smtClean="0"/>
              <a:t>Astronomy is the oldest of the sciences</a:t>
            </a:r>
          </a:p>
        </p:txBody>
      </p:sp>
      <p:pic>
        <p:nvPicPr>
          <p:cNvPr id="6" name="Picture 5" descr="univers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4002314"/>
            <a:ext cx="3810000" cy="2855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Egyptians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5638800" cy="4572000"/>
          </a:xfrm>
        </p:spPr>
        <p:txBody>
          <a:bodyPr/>
          <a:lstStyle/>
          <a:p>
            <a:r>
              <a:rPr lang="en-US" dirty="0" smtClean="0"/>
              <a:t>Aligned their pyramids with the Sun and stars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035969"/>
            <a:ext cx="3429000" cy="482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0"/>
            <a:ext cx="5803266" cy="382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iza-pyramids.jpg"/>
          <p:cNvPicPr>
            <a:picLocks noChangeAspect="1"/>
          </p:cNvPicPr>
          <p:nvPr/>
        </p:nvPicPr>
        <p:blipFill>
          <a:blip r:embed="rId4" cstate="print"/>
          <a:srcRect t="21296"/>
          <a:stretch>
            <a:fillRect/>
          </a:stretch>
        </p:blipFill>
        <p:spPr>
          <a:xfrm>
            <a:off x="5715000" y="0"/>
            <a:ext cx="3429000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854608"/>
          </a:xfrm>
        </p:spPr>
        <p:txBody>
          <a:bodyPr/>
          <a:lstStyle/>
          <a:p>
            <a:r>
              <a:rPr lang="en-US" sz="3200" dirty="0" smtClean="0"/>
              <a:t>Kept records of e</a:t>
            </a:r>
            <a:r>
              <a:rPr lang="en-US" sz="2800" dirty="0" smtClean="0"/>
              <a:t>clipses, comets, meteor showers and supernova explosions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5131" y="-1"/>
            <a:ext cx="3618869" cy="307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 descr="View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076039"/>
            <a:ext cx="5029201" cy="37819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09348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Mesoamericans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4754563"/>
          </a:xfrm>
        </p:spPr>
        <p:txBody>
          <a:bodyPr>
            <a:normAutofit/>
          </a:bodyPr>
          <a:lstStyle/>
          <a:p>
            <a:r>
              <a:rPr lang="en-US" dirty="0" smtClean="0"/>
              <a:t>Mayans and Aztecs</a:t>
            </a:r>
          </a:p>
          <a:p>
            <a:r>
              <a:rPr lang="en-US" dirty="0" smtClean="0"/>
              <a:t>Made calendars that included the Moon, the Sun, the stars and </a:t>
            </a:r>
            <a:r>
              <a:rPr lang="en-US" b="1" dirty="0" smtClean="0"/>
              <a:t>Venus</a:t>
            </a:r>
          </a:p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505200"/>
            <a:ext cx="3429000" cy="33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558"/>
            <a:ext cx="9144000" cy="66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Astronomy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724400" cy="4778408"/>
          </a:xfrm>
        </p:spPr>
        <p:txBody>
          <a:bodyPr/>
          <a:lstStyle/>
          <a:p>
            <a:r>
              <a:rPr lang="en-US" sz="2800" dirty="0" smtClean="0"/>
              <a:t>First astronomical instrument: </a:t>
            </a:r>
            <a:r>
              <a:rPr lang="en-US" sz="2400" dirty="0" smtClean="0"/>
              <a:t>Astrolabe </a:t>
            </a:r>
            <a:endParaRPr lang="en-US" sz="2400" dirty="0"/>
          </a:p>
          <a:p>
            <a:endParaRPr lang="en-US" sz="2800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554112"/>
            <a:ext cx="3977917" cy="53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5600"/>
            <a:ext cx="518808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711176" cy="342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373504"/>
            <a:ext cx="3124200" cy="344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0016"/>
            <a:ext cx="4162794" cy="341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49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http://theflatearthsociety.org/cms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95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256506"/>
          </a:xfrm>
        </p:spPr>
        <p:txBody>
          <a:bodyPr/>
          <a:lstStyle/>
          <a:p>
            <a:r>
              <a:rPr lang="en-US" dirty="0" smtClean="0"/>
              <a:t>Anaximander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734" y="1425906"/>
            <a:ext cx="4267200" cy="49434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Earth is a cylinder  floating in space and the Sun, Moon, stars and planets are wheels filled with fire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"/>
            <a:ext cx="4724400" cy="283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63" y="3200400"/>
            <a:ext cx="4600837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Pythagoras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0292" y="1524000"/>
            <a:ext cx="5768108" cy="4572000"/>
          </a:xfrm>
        </p:spPr>
        <p:txBody>
          <a:bodyPr/>
          <a:lstStyle/>
          <a:p>
            <a:r>
              <a:rPr lang="en-US" dirty="0" smtClean="0"/>
              <a:t>Earth is a sphere: NOT FLAT</a:t>
            </a:r>
          </a:p>
          <a:p>
            <a:r>
              <a:rPr lang="en-US" dirty="0" smtClean="0"/>
              <a:t>Earth is the center of the solar system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0488" y="0"/>
            <a:ext cx="236262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4" y="2819400"/>
            <a:ext cx="403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3962400" cy="4572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b="1" u="sng" dirty="0"/>
              <a:t>belief</a:t>
            </a:r>
            <a:r>
              <a:rPr lang="en-US" dirty="0"/>
              <a:t> that the position of </a:t>
            </a:r>
            <a:r>
              <a:rPr lang="en-US" dirty="0" smtClean="0"/>
              <a:t>the Sun and the Stars affect your life 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71600"/>
            <a:ext cx="472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Aristotle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305800" cy="472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Tried </a:t>
            </a:r>
            <a:r>
              <a:rPr lang="en-US" sz="2800" dirty="0"/>
              <a:t>to prove that the Earth is a sphere</a:t>
            </a:r>
          </a:p>
          <a:p>
            <a:r>
              <a:rPr lang="en-US" sz="2800" dirty="0" smtClean="0"/>
              <a:t>Earth is the center and </a:t>
            </a:r>
            <a:r>
              <a:rPr lang="en-US" dirty="0" smtClean="0"/>
              <a:t>is too big to move</a:t>
            </a:r>
            <a:endParaRPr lang="en-US" dirty="0"/>
          </a:p>
        </p:txBody>
      </p:sp>
      <p:pic>
        <p:nvPicPr>
          <p:cNvPr id="16386" name="Picture 2" descr="http://edu.glogster.com/media/4/18/73/48/18734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3017520"/>
            <a:ext cx="3200400" cy="384048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9032"/>
          </a:xfrm>
        </p:spPr>
        <p:txBody>
          <a:bodyPr/>
          <a:lstStyle/>
          <a:p>
            <a:r>
              <a:rPr lang="en-US" dirty="0" smtClean="0"/>
              <a:t>Aristarchus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523560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Calculated the size of the Sun and the Moon</a:t>
            </a:r>
          </a:p>
          <a:p>
            <a:r>
              <a:rPr lang="en-US" sz="2800" dirty="0" smtClean="0"/>
              <a:t>The Sun is the center of the solar system; NOT EARTH</a:t>
            </a:r>
          </a:p>
        </p:txBody>
      </p:sp>
      <p:pic>
        <p:nvPicPr>
          <p:cNvPr id="5124" name="Picture 4" descr="http://nehsmythology.wikispaces.com/file/view/aristarchus.gif/69773619/aristarchus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 t="15143" r="7428" b="9429"/>
          <a:stretch/>
        </p:blipFill>
        <p:spPr bwMode="auto">
          <a:xfrm>
            <a:off x="1904999" y="3124200"/>
            <a:ext cx="521277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" y="609600"/>
            <a:ext cx="9084237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28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Eratosthenes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7696200" cy="5007008"/>
          </a:xfrm>
        </p:spPr>
        <p:txBody>
          <a:bodyPr/>
          <a:lstStyle/>
          <a:p>
            <a:r>
              <a:rPr lang="en-US" dirty="0" smtClean="0"/>
              <a:t>Used geometry to calculate the circumference of the Earth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21771"/>
            <a:ext cx="1676400" cy="222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10" y="2667001"/>
            <a:ext cx="6038533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Ptolemy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854608"/>
          </a:xfrm>
        </p:spPr>
        <p:txBody>
          <a:bodyPr/>
          <a:lstStyle/>
          <a:p>
            <a:r>
              <a:rPr lang="en-US" dirty="0" smtClean="0"/>
              <a:t>Made maps:  north, south, east and west</a:t>
            </a:r>
          </a:p>
          <a:p>
            <a:r>
              <a:rPr lang="en-US" dirty="0" smtClean="0"/>
              <a:t>Also Latitude and longitude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124200"/>
            <a:ext cx="2667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2745618"/>
            <a:ext cx="4441371" cy="411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Nicklaus Copernicus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077200" cy="4778408"/>
          </a:xfrm>
        </p:spPr>
        <p:txBody>
          <a:bodyPr/>
          <a:lstStyle/>
          <a:p>
            <a:r>
              <a:rPr lang="en-US" dirty="0" smtClean="0"/>
              <a:t>Made the first Sun-centered model of the solar system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819400"/>
            <a:ext cx="4191000" cy="364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562600" y="3124200"/>
            <a:ext cx="2438400" cy="297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Kepler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78408"/>
          </a:xfrm>
        </p:spPr>
        <p:txBody>
          <a:bodyPr/>
          <a:lstStyle/>
          <a:p>
            <a:r>
              <a:rPr lang="en-US" dirty="0" smtClean="0"/>
              <a:t>The laws of planetary motion</a:t>
            </a:r>
          </a:p>
          <a:p>
            <a:r>
              <a:rPr lang="en-US" dirty="0" smtClean="0"/>
              <a:t>Planet’s orbits are elliptical, not circular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971800"/>
            <a:ext cx="742597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Galileo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4800600" cy="4572000"/>
          </a:xfrm>
        </p:spPr>
        <p:txBody>
          <a:bodyPr/>
          <a:lstStyle/>
          <a:p>
            <a:r>
              <a:rPr lang="en-US" dirty="0" smtClean="0"/>
              <a:t>Invented the first telescope</a:t>
            </a:r>
          </a:p>
          <a:p>
            <a:r>
              <a:rPr lang="en-US" dirty="0" smtClean="0"/>
              <a:t>Discovered moons around Jupiter and  the  Saturn's rings</a:t>
            </a:r>
          </a:p>
          <a:p>
            <a:r>
              <a:rPr lang="en-US" dirty="0" smtClean="0"/>
              <a:t>Mapped the moon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5738" y="0"/>
            <a:ext cx="3638262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7560" y="3429001"/>
            <a:ext cx="424644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 Isaac Newton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Law of universal gravity and laws of motion explained how planets orbit</a:t>
            </a:r>
          </a:p>
        </p:txBody>
      </p:sp>
      <p:pic>
        <p:nvPicPr>
          <p:cNvPr id="4" name="Picture 3" descr="newt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00" y="32658"/>
            <a:ext cx="2133599" cy="1920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339436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468" y="3429000"/>
            <a:ext cx="4623858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Herschel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029200" cy="4930808"/>
          </a:xfrm>
        </p:spPr>
        <p:txBody>
          <a:bodyPr/>
          <a:lstStyle/>
          <a:p>
            <a:r>
              <a:rPr lang="en-US" dirty="0" smtClean="0"/>
              <a:t>Discovered Uranus</a:t>
            </a:r>
          </a:p>
          <a:p>
            <a:r>
              <a:rPr lang="en-US" dirty="0" smtClean="0"/>
              <a:t>Spent his life improving telescopes</a:t>
            </a:r>
          </a:p>
          <a:p>
            <a:endParaRPr lang="en-US" dirty="0"/>
          </a:p>
        </p:txBody>
      </p:sp>
      <p:pic>
        <p:nvPicPr>
          <p:cNvPr id="4" name="Picture 3" descr="490px-William_Herschel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4342934"/>
            <a:ext cx="2057400" cy="2515066"/>
          </a:xfrm>
          <a:prstGeom prst="rect">
            <a:avLst/>
          </a:prstGeom>
        </p:spPr>
      </p:pic>
      <p:pic>
        <p:nvPicPr>
          <p:cNvPr id="5" name="Picture 4" descr="546px-Herschel_40_fo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4366" y="1066800"/>
            <a:ext cx="3889634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Ancient 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Studied the skies for:</a:t>
            </a:r>
          </a:p>
          <a:p>
            <a:r>
              <a:rPr lang="en-US" dirty="0" smtClean="0"/>
              <a:t>Navigation</a:t>
            </a:r>
          </a:p>
          <a:p>
            <a:r>
              <a:rPr lang="en-US" dirty="0" smtClean="0"/>
              <a:t>Telling time</a:t>
            </a:r>
          </a:p>
          <a:p>
            <a:r>
              <a:rPr lang="en-US" dirty="0" smtClean="0"/>
              <a:t>Planting and harvesting crops</a:t>
            </a:r>
          </a:p>
          <a:p>
            <a:r>
              <a:rPr lang="en-US" dirty="0" smtClean="0"/>
              <a:t>Making Calendars</a:t>
            </a:r>
          </a:p>
          <a:p>
            <a:r>
              <a:rPr lang="en-US" dirty="0" smtClean="0"/>
              <a:t>Worshiping </a:t>
            </a:r>
            <a:r>
              <a:rPr lang="en-US" smtClean="0"/>
              <a:t>their gods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2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99032"/>
          </a:xfrm>
        </p:spPr>
        <p:txBody>
          <a:bodyPr/>
          <a:lstStyle/>
          <a:p>
            <a:r>
              <a:rPr lang="en-US" dirty="0" smtClean="0"/>
              <a:t>Albert Einstein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6629400" cy="4930808"/>
          </a:xfrm>
        </p:spPr>
        <p:txBody>
          <a:bodyPr/>
          <a:lstStyle/>
          <a:p>
            <a:r>
              <a:rPr lang="en-US" dirty="0" smtClean="0"/>
              <a:t>Theory of relativity </a:t>
            </a:r>
          </a:p>
          <a:p>
            <a:r>
              <a:rPr lang="en-US" dirty="0"/>
              <a:t>E = mc</a:t>
            </a:r>
            <a:r>
              <a:rPr lang="en-US" dirty="0">
                <a:latin typeface="Calibri"/>
                <a:cs typeface="Calibri"/>
              </a:rPr>
              <a:t>²</a:t>
            </a:r>
            <a:endParaRPr lang="en-US" dirty="0"/>
          </a:p>
          <a:p>
            <a:r>
              <a:rPr lang="en-US" dirty="0" smtClean="0"/>
              <a:t>Space and time curve in the presence of matter</a:t>
            </a:r>
          </a:p>
          <a:p>
            <a:endParaRPr lang="en-US" dirty="0"/>
          </a:p>
        </p:txBody>
      </p:sp>
      <p:pic>
        <p:nvPicPr>
          <p:cNvPr id="47106" name="Picture 2" descr="View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9715" y="3810000"/>
            <a:ext cx="4354285" cy="3048000"/>
          </a:xfrm>
          <a:prstGeom prst="rect">
            <a:avLst/>
          </a:prstGeom>
          <a:noFill/>
        </p:spPr>
      </p:pic>
      <p:pic>
        <p:nvPicPr>
          <p:cNvPr id="47108" name="Picture 4" descr="http://ateneulondrina.com.br/wp-content/uploads/2010/03/albert-einstein1.jpg?w=23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0"/>
            <a:ext cx="2590800" cy="3379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9032"/>
          </a:xfrm>
        </p:spPr>
        <p:txBody>
          <a:bodyPr/>
          <a:lstStyle/>
          <a:p>
            <a:r>
              <a:rPr lang="en-US" dirty="0" smtClean="0"/>
              <a:t>Edwin Hubble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715000" cy="5159408"/>
          </a:xfrm>
        </p:spPr>
        <p:txBody>
          <a:bodyPr/>
          <a:lstStyle/>
          <a:p>
            <a:r>
              <a:rPr lang="en-US" dirty="0" smtClean="0"/>
              <a:t>Discovered evidence to help prove that the universe is expanding</a:t>
            </a:r>
          </a:p>
          <a:p>
            <a:r>
              <a:rPr lang="en-US" dirty="0" smtClean="0"/>
              <a:t>Red shift data</a:t>
            </a:r>
          </a:p>
          <a:p>
            <a:endParaRPr lang="en-US" dirty="0"/>
          </a:p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1593" y="4904153"/>
            <a:ext cx="1524000" cy="1953847"/>
          </a:xfrm>
          <a:prstGeom prst="rect">
            <a:avLst/>
          </a:prstGeom>
        </p:spPr>
      </p:pic>
      <p:pic>
        <p:nvPicPr>
          <p:cNvPr id="5" name="Picture 4" descr="367px-100inchHook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5593" y="2290572"/>
            <a:ext cx="2798407" cy="4567428"/>
          </a:xfrm>
          <a:prstGeom prst="rect">
            <a:avLst/>
          </a:prstGeom>
        </p:spPr>
      </p:pic>
      <p:pic>
        <p:nvPicPr>
          <p:cNvPr id="6" name="Picture 5" descr="hst_sts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5708" y="0"/>
            <a:ext cx="3108292" cy="2290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Lemaitre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5410200" cy="4778408"/>
          </a:xfrm>
        </p:spPr>
        <p:txBody>
          <a:bodyPr/>
          <a:lstStyle/>
          <a:p>
            <a:r>
              <a:rPr lang="en-US" dirty="0" smtClean="0"/>
              <a:t>Catholic priest and physics professor</a:t>
            </a:r>
          </a:p>
          <a:p>
            <a:r>
              <a:rPr lang="en-US" smtClean="0"/>
              <a:t>Proposed </a:t>
            </a:r>
            <a:r>
              <a:rPr lang="en-US" dirty="0" smtClean="0"/>
              <a:t>the Big Bang Theory </a:t>
            </a:r>
            <a:endParaRPr lang="en-US" dirty="0"/>
          </a:p>
        </p:txBody>
      </p:sp>
      <p:pic>
        <p:nvPicPr>
          <p:cNvPr id="4098" name="Picture 2" descr="File:Universe expans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505200"/>
            <a:ext cx="3352800" cy="3352800"/>
          </a:xfrm>
          <a:prstGeom prst="rect">
            <a:avLst/>
          </a:prstGeom>
          <a:noFill/>
        </p:spPr>
      </p:pic>
      <p:pic>
        <p:nvPicPr>
          <p:cNvPr id="4100" name="Picture 4" descr="View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228600"/>
            <a:ext cx="1843431" cy="2743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396029"/>
            <a:ext cx="4800600" cy="346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24250"/>
            <a:ext cx="4762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6896" y="1"/>
            <a:ext cx="5267104" cy="350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334000" cy="351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610642"/>
            <a:ext cx="7848600" cy="324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000" b="26729"/>
          <a:stretch>
            <a:fillRect/>
          </a:stretch>
        </p:blipFill>
        <p:spPr bwMode="auto">
          <a:xfrm>
            <a:off x="762000" y="0"/>
            <a:ext cx="785171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601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Mesopotamians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Built observatories called ziggurats</a:t>
            </a:r>
          </a:p>
          <a:p>
            <a:r>
              <a:rPr lang="en-US" dirty="0" smtClean="0"/>
              <a:t>Named brighter stars and planets</a:t>
            </a:r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 descr="image00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9741" y="457200"/>
            <a:ext cx="3864259" cy="29718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4191000"/>
            <a:ext cx="4003964" cy="252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594" y="3419203"/>
            <a:ext cx="5055636" cy="343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Babylonians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460500"/>
            <a:ext cx="647700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9032"/>
          </a:xfrm>
        </p:spPr>
        <p:txBody>
          <a:bodyPr/>
          <a:lstStyle/>
          <a:p>
            <a:r>
              <a:rPr lang="en-US" dirty="0" smtClean="0"/>
              <a:t>         Babylonians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99032"/>
            <a:ext cx="83820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Tracked the movement of planets </a:t>
            </a:r>
          </a:p>
          <a:p>
            <a:r>
              <a:rPr lang="en-US" dirty="0" smtClean="0"/>
              <a:t>Kept records of star and planet movement 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 descr="60578500TUVLGG_p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3147427"/>
            <a:ext cx="4720290" cy="2958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7394</TotalTime>
  <Words>349</Words>
  <Application>Microsoft Office PowerPoint</Application>
  <PresentationFormat>On-screen Show (4:3)</PresentationFormat>
  <Paragraphs>72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Calibri</vt:lpstr>
      <vt:lpstr>Century Gothic</vt:lpstr>
      <vt:lpstr>Verdana</vt:lpstr>
      <vt:lpstr>Wingdings 2</vt:lpstr>
      <vt:lpstr>Verve</vt:lpstr>
      <vt:lpstr> Astronomy</vt:lpstr>
      <vt:lpstr>Astrology</vt:lpstr>
      <vt:lpstr>Ancient Man</vt:lpstr>
      <vt:lpstr>PowerPoint Presentation</vt:lpstr>
      <vt:lpstr>PowerPoint Presentation</vt:lpstr>
      <vt:lpstr>PowerPoint Presentation</vt:lpstr>
      <vt:lpstr>Mesopotamians </vt:lpstr>
      <vt:lpstr>Babylonians </vt:lpstr>
      <vt:lpstr>         Babylonians </vt:lpstr>
      <vt:lpstr>Egyptians </vt:lpstr>
      <vt:lpstr>Chinese </vt:lpstr>
      <vt:lpstr>PowerPoint Presentation</vt:lpstr>
      <vt:lpstr>Mesoamericans </vt:lpstr>
      <vt:lpstr>PowerPoint Presentation</vt:lpstr>
      <vt:lpstr>Islamic Astronomy</vt:lpstr>
      <vt:lpstr>PowerPoint Presentation</vt:lpstr>
      <vt:lpstr>PowerPoint Presentation</vt:lpstr>
      <vt:lpstr>Anaximander </vt:lpstr>
      <vt:lpstr>Pythagoras </vt:lpstr>
      <vt:lpstr>Aristotle </vt:lpstr>
      <vt:lpstr>Aristarchus </vt:lpstr>
      <vt:lpstr>PowerPoint Presentation</vt:lpstr>
      <vt:lpstr>Eratosthenes </vt:lpstr>
      <vt:lpstr>Ptolemy </vt:lpstr>
      <vt:lpstr>Nicklaus Copernicus </vt:lpstr>
      <vt:lpstr>Kepler </vt:lpstr>
      <vt:lpstr>Galileo   </vt:lpstr>
      <vt:lpstr>Sir Isaac Newton </vt:lpstr>
      <vt:lpstr>Herschel </vt:lpstr>
      <vt:lpstr>Albert Einstein </vt:lpstr>
      <vt:lpstr>Edwin Hubble </vt:lpstr>
      <vt:lpstr>Lemaitre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Astronomy</dc:title>
  <dc:creator>Ape</dc:creator>
  <cp:lastModifiedBy>Abby Jane Orgill</cp:lastModifiedBy>
  <cp:revision>601</cp:revision>
  <dcterms:created xsi:type="dcterms:W3CDTF">2010-12-30T16:42:23Z</dcterms:created>
  <dcterms:modified xsi:type="dcterms:W3CDTF">2014-10-22T17:50:27Z</dcterms:modified>
</cp:coreProperties>
</file>